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handoutMasterIdLst>
    <p:handoutMasterId r:id="rId21"/>
  </p:handoutMasterIdLst>
  <p:sldIdLst>
    <p:sldId id="256" r:id="rId2"/>
    <p:sldId id="257" r:id="rId3"/>
    <p:sldId id="259" r:id="rId4"/>
    <p:sldId id="282" r:id="rId5"/>
    <p:sldId id="286" r:id="rId6"/>
    <p:sldId id="260" r:id="rId7"/>
    <p:sldId id="265" r:id="rId8"/>
    <p:sldId id="283" r:id="rId9"/>
    <p:sldId id="285" r:id="rId10"/>
    <p:sldId id="266" r:id="rId11"/>
    <p:sldId id="268" r:id="rId12"/>
    <p:sldId id="261" r:id="rId13"/>
    <p:sldId id="262" r:id="rId14"/>
    <p:sldId id="263" r:id="rId15"/>
    <p:sldId id="274" r:id="rId16"/>
    <p:sldId id="281" r:id="rId17"/>
    <p:sldId id="275" r:id="rId18"/>
    <p:sldId id="284" r:id="rId19"/>
  </p:sldIdLst>
  <p:sldSz cx="13004800" cy="9753600"/>
  <p:notesSz cx="6886575" cy="10017125"/>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1pPr>
    <a:lvl2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2pPr>
    <a:lvl3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3pPr>
    <a:lvl4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4pPr>
    <a:lvl5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A8FBBA-344A-40E3-8FF4-14F6BE979DFA}" v="2" dt="2025-02-02T10:12:32.816"/>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a:tcStyle>
        <a:tcBdr/>
        <a:fill>
          <a:solidFill>
            <a:srgbClr val="E6F0F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0CC"/>
          </a:solidFill>
        </a:fill>
      </a:tcStyle>
    </a:wholeTbl>
    <a:band2H>
      <a:tcTxStyle/>
      <a:tcStyle>
        <a:tcBdr/>
        <a:fill>
          <a:solidFill>
            <a:srgbClr val="EAF8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CDDF"/>
          </a:solidFill>
        </a:fill>
      </a:tcStyle>
    </a:wholeTbl>
    <a:band2H>
      <a:tcTxStyle/>
      <a:tcStyle>
        <a:tcBdr/>
        <a:fill>
          <a:solidFill>
            <a:srgbClr val="FFE8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5E5E5E"/>
        </a:fontRef>
        <a:srgbClr val="5E5E5E"/>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5E5E5E"/>
        </a:fontRef>
        <a:srgbClr val="5E5E5E"/>
      </a:tcTxStyle>
      <a:tcStyle>
        <a:tcBdr>
          <a:left>
            <a:ln w="12700" cap="flat">
              <a:noFill/>
              <a:miter lim="400000"/>
            </a:ln>
          </a:left>
          <a:right>
            <a:ln w="12700" cap="flat">
              <a:noFill/>
              <a:miter lim="400000"/>
            </a:ln>
          </a:right>
          <a:top>
            <a:ln w="508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D1D1"/>
          </a:solidFill>
        </a:fill>
      </a:tcStyle>
    </a:wholeTbl>
    <a:band2H>
      <a:tcTxStyle/>
      <a:tcStyle>
        <a:tcBdr/>
        <a:fill>
          <a:solidFill>
            <a:srgbClr val="E9E9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Row>
  </a:tblStyle>
  <a:tblStyle styleId="{2708684C-4D16-4618-839F-0558EEFCDFE6}" styleName="">
    <a:tblBg/>
    <a:wholeTbl>
      <a:tcTxStyle b="off"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wholeTbl>
    <a:band2H>
      <a:tcTxStyle/>
      <a:tcStyle>
        <a:tcBdr/>
        <a:fill>
          <a:solidFill>
            <a:srgbClr val="FFFFFF"/>
          </a:solidFill>
        </a:fill>
      </a:tcStyle>
    </a:band2H>
    <a:firstCol>
      <a:tcTxStyle b="on"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firstCol>
    <a:lastRow>
      <a:tcTxStyle b="on"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508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lastRow>
    <a:firstRow>
      <a:tcTxStyle b="on"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254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439" autoAdjust="0"/>
  </p:normalViewPr>
  <p:slideViewPr>
    <p:cSldViewPr snapToGrid="0">
      <p:cViewPr varScale="1">
        <p:scale>
          <a:sx n="44" d="100"/>
          <a:sy n="44" d="100"/>
        </p:scale>
        <p:origin x="1388" y="32"/>
      </p:cViewPr>
      <p:guideLst/>
    </p:cSldViewPr>
  </p:slideViewPr>
  <p:notesTextViewPr>
    <p:cViewPr>
      <p:scale>
        <a:sx n="1" d="1"/>
        <a:sy n="1" d="1"/>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14BA58A6-980D-41B0-85B7-D7B8641DFECE}"/>
              </a:ext>
            </a:extLst>
          </p:cNvPr>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r>
              <a:rPr kumimoji="1" lang="ja-JP" altLang="en-US"/>
              <a:t>あじさい会</a:t>
            </a:r>
          </a:p>
        </p:txBody>
      </p:sp>
      <p:sp>
        <p:nvSpPr>
          <p:cNvPr id="3" name="日付プレースホルダー 2">
            <a:extLst>
              <a:ext uri="{FF2B5EF4-FFF2-40B4-BE49-F238E27FC236}">
                <a16:creationId xmlns:a16="http://schemas.microsoft.com/office/drawing/2014/main" id="{6B1FEC1E-7A99-0A5D-F4BC-A38353E56899}"/>
              </a:ext>
            </a:extLst>
          </p:cNvPr>
          <p:cNvSpPr>
            <a:spLocks noGrp="1"/>
          </p:cNvSpPr>
          <p:nvPr>
            <p:ph type="dt" sz="quarter" idx="1"/>
          </p:nvPr>
        </p:nvSpPr>
        <p:spPr>
          <a:xfrm>
            <a:off x="3900488" y="0"/>
            <a:ext cx="2984500" cy="501650"/>
          </a:xfrm>
          <a:prstGeom prst="rect">
            <a:avLst/>
          </a:prstGeom>
        </p:spPr>
        <p:txBody>
          <a:bodyPr vert="horz" lIns="91440" tIns="45720" rIns="91440" bIns="45720" rtlCol="0"/>
          <a:lstStyle>
            <a:lvl1pPr algn="r">
              <a:defRPr sz="1200"/>
            </a:lvl1pPr>
          </a:lstStyle>
          <a:p>
            <a:r>
              <a:rPr kumimoji="1" lang="en-US" altLang="ja-JP"/>
              <a:t>2025.2.8</a:t>
            </a:r>
            <a:endParaRPr kumimoji="1" lang="ja-JP" altLang="en-US"/>
          </a:p>
        </p:txBody>
      </p:sp>
      <p:sp>
        <p:nvSpPr>
          <p:cNvPr id="4" name="フッター プレースホルダー 3">
            <a:extLst>
              <a:ext uri="{FF2B5EF4-FFF2-40B4-BE49-F238E27FC236}">
                <a16:creationId xmlns:a16="http://schemas.microsoft.com/office/drawing/2014/main" id="{0AA09860-A3DF-A89F-D481-8AC9FD25DD9B}"/>
              </a:ext>
            </a:extLst>
          </p:cNvPr>
          <p:cNvSpPr>
            <a:spLocks noGrp="1"/>
          </p:cNvSpPr>
          <p:nvPr>
            <p:ph type="ftr" sz="quarter" idx="2"/>
          </p:nvPr>
        </p:nvSpPr>
        <p:spPr>
          <a:xfrm>
            <a:off x="0" y="9515475"/>
            <a:ext cx="2984500" cy="50165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533B9D57-0ADA-F8BF-BA05-9DF920C14F48}"/>
              </a:ext>
            </a:extLst>
          </p:cNvPr>
          <p:cNvSpPr>
            <a:spLocks noGrp="1"/>
          </p:cNvSpPr>
          <p:nvPr>
            <p:ph type="sldNum" sz="quarter" idx="3"/>
          </p:nvPr>
        </p:nvSpPr>
        <p:spPr>
          <a:xfrm>
            <a:off x="3900488" y="9515475"/>
            <a:ext cx="2984500" cy="501650"/>
          </a:xfrm>
          <a:prstGeom prst="rect">
            <a:avLst/>
          </a:prstGeom>
        </p:spPr>
        <p:txBody>
          <a:bodyPr vert="horz" lIns="91440" tIns="45720" rIns="91440" bIns="45720" rtlCol="0" anchor="b"/>
          <a:lstStyle>
            <a:lvl1pPr algn="r">
              <a:defRPr sz="1200"/>
            </a:lvl1pPr>
          </a:lstStyle>
          <a:p>
            <a:fld id="{1DB1153D-683A-4FC5-9476-44A00807C365}" type="slidenum">
              <a:rPr kumimoji="1" lang="ja-JP" altLang="en-US" smtClean="0"/>
              <a:t>‹#›</a:t>
            </a:fld>
            <a:endParaRPr kumimoji="1" lang="ja-JP" altLang="en-US"/>
          </a:p>
        </p:txBody>
      </p:sp>
    </p:spTree>
    <p:extLst>
      <p:ext uri="{BB962C8B-B14F-4D97-AF65-F5344CB8AC3E}">
        <p14:creationId xmlns:p14="http://schemas.microsoft.com/office/powerpoint/2010/main" val="665605083"/>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939800" y="750888"/>
            <a:ext cx="5006975" cy="3756025"/>
          </a:xfrm>
          <a:prstGeom prst="rect">
            <a:avLst/>
          </a:prstGeom>
        </p:spPr>
        <p:txBody>
          <a:bodyPr lIns="96587" tIns="48294" rIns="96587" bIns="48294"/>
          <a:lstStyle/>
          <a:p>
            <a:endParaRPr/>
          </a:p>
        </p:txBody>
      </p:sp>
      <p:sp>
        <p:nvSpPr>
          <p:cNvPr id="149" name="Shape 149"/>
          <p:cNvSpPr>
            <a:spLocks noGrp="1"/>
          </p:cNvSpPr>
          <p:nvPr>
            <p:ph type="body" sz="quarter" idx="1"/>
          </p:nvPr>
        </p:nvSpPr>
        <p:spPr>
          <a:xfrm>
            <a:off x="918210" y="4758135"/>
            <a:ext cx="5050155" cy="4507706"/>
          </a:xfrm>
          <a:prstGeom prst="rect">
            <a:avLst/>
          </a:prstGeom>
        </p:spPr>
        <p:txBody>
          <a:bodyPr lIns="96587" tIns="48294" rIns="96587" bIns="48294"/>
          <a:lstStyle/>
          <a:p>
            <a:endParaRPr/>
          </a:p>
        </p:txBody>
      </p:sp>
    </p:spTree>
  </p:cSld>
  <p:clrMap bg1="lt1" tx1="dk1" bg2="lt2" tx2="dk2" accent1="accent1" accent2="accent2" accent3="accent3" accent4="accent4" accent5="accent5" accent6="accent6" hlink="hlink" folHlink="folHlink"/>
  <p:hf ftr="0"/>
  <p:notesStyle>
    <a:lvl1pPr latinLnBrk="0">
      <a:defRPr sz="1400">
        <a:latin typeface="+mj-lt"/>
        <a:ea typeface="+mj-ea"/>
        <a:cs typeface="+mj-cs"/>
        <a:sym typeface="Arial"/>
      </a:defRPr>
    </a:lvl1pPr>
    <a:lvl2pPr indent="228600" latinLnBrk="0">
      <a:defRPr sz="1400">
        <a:latin typeface="+mj-lt"/>
        <a:ea typeface="+mj-ea"/>
        <a:cs typeface="+mj-cs"/>
        <a:sym typeface="Arial"/>
      </a:defRPr>
    </a:lvl2pPr>
    <a:lvl3pPr indent="457200" latinLnBrk="0">
      <a:defRPr sz="1400">
        <a:latin typeface="+mj-lt"/>
        <a:ea typeface="+mj-ea"/>
        <a:cs typeface="+mj-cs"/>
        <a:sym typeface="Arial"/>
      </a:defRPr>
    </a:lvl3pPr>
    <a:lvl4pPr indent="685800" latinLnBrk="0">
      <a:defRPr sz="1400">
        <a:latin typeface="+mj-lt"/>
        <a:ea typeface="+mj-ea"/>
        <a:cs typeface="+mj-cs"/>
        <a:sym typeface="Arial"/>
      </a:defRPr>
    </a:lvl4pPr>
    <a:lvl5pPr indent="914400" latinLnBrk="0">
      <a:defRPr sz="1400">
        <a:latin typeface="+mj-lt"/>
        <a:ea typeface="+mj-ea"/>
        <a:cs typeface="+mj-cs"/>
        <a:sym typeface="Arial"/>
      </a:defRPr>
    </a:lvl5pPr>
    <a:lvl6pPr indent="1143000" latinLnBrk="0">
      <a:defRPr sz="1400">
        <a:latin typeface="+mj-lt"/>
        <a:ea typeface="+mj-ea"/>
        <a:cs typeface="+mj-cs"/>
        <a:sym typeface="Arial"/>
      </a:defRPr>
    </a:lvl6pPr>
    <a:lvl7pPr indent="1371600" latinLnBrk="0">
      <a:defRPr sz="1400">
        <a:latin typeface="+mj-lt"/>
        <a:ea typeface="+mj-ea"/>
        <a:cs typeface="+mj-cs"/>
        <a:sym typeface="Arial"/>
      </a:defRPr>
    </a:lvl7pPr>
    <a:lvl8pPr indent="1600200" latinLnBrk="0">
      <a:defRPr sz="1400">
        <a:latin typeface="+mj-lt"/>
        <a:ea typeface="+mj-ea"/>
        <a:cs typeface="+mj-cs"/>
        <a:sym typeface="Arial"/>
      </a:defRPr>
    </a:lvl8pPr>
    <a:lvl9pPr indent="1828800" latinLnBrk="0">
      <a:defRPr sz="1400">
        <a:latin typeface="+mj-lt"/>
        <a:ea typeface="+mj-ea"/>
        <a:cs typeface="+mj-cs"/>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_AND_BODY">
    <p:spTree>
      <p:nvGrpSpPr>
        <p:cNvPr id="1" name=""/>
        <p:cNvGrpSpPr/>
        <p:nvPr/>
      </p:nvGrpSpPr>
      <p:grpSpPr>
        <a:xfrm>
          <a:off x="0" y="0"/>
          <a:ext cx="0" cy="0"/>
          <a:chOff x="0" y="0"/>
          <a:chExt cx="0" cy="0"/>
        </a:xfrm>
      </p:grpSpPr>
      <p:sp>
        <p:nvSpPr>
          <p:cNvPr id="1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議題">
    <p:spTree>
      <p:nvGrpSpPr>
        <p:cNvPr id="1" name=""/>
        <p:cNvGrpSpPr/>
        <p:nvPr/>
      </p:nvGrpSpPr>
      <p:grpSpPr>
        <a:xfrm>
          <a:off x="0" y="0"/>
          <a:ext cx="0" cy="0"/>
          <a:chOff x="0" y="0"/>
          <a:chExt cx="0" cy="0"/>
        </a:xfrm>
      </p:grpSpPr>
      <p:sp>
        <p:nvSpPr>
          <p:cNvPr id="95" name="タイトルテキスト"/>
          <p:cNvSpPr txBox="1">
            <a:spLocks noGrp="1"/>
          </p:cNvSpPr>
          <p:nvPr>
            <p:ph type="title"/>
          </p:nvPr>
        </p:nvSpPr>
        <p:spPr>
          <a:xfrm>
            <a:off x="698500" y="444500"/>
            <a:ext cx="11607800" cy="1016000"/>
          </a:xfrm>
          <a:prstGeom prst="rect">
            <a:avLst/>
          </a:prstGeom>
        </p:spPr>
        <p:txBody>
          <a:bodyPr/>
          <a:lstStyle/>
          <a:p>
            <a:r>
              <a:t>タイトルテキスト</a:t>
            </a:r>
          </a:p>
        </p:txBody>
      </p:sp>
      <p:sp>
        <p:nvSpPr>
          <p:cNvPr id="96" name="本文レベル1…"/>
          <p:cNvSpPr txBox="1">
            <a:spLocks noGrp="1"/>
          </p:cNvSpPr>
          <p:nvPr>
            <p:ph type="body" sz="quarter" idx="1"/>
          </p:nvPr>
        </p:nvSpPr>
        <p:spPr>
          <a:xfrm>
            <a:off x="698500" y="1409700"/>
            <a:ext cx="11607801" cy="671803"/>
          </a:xfrm>
          <a:prstGeom prst="rect">
            <a:avLst/>
          </a:prstGeom>
        </p:spPr>
        <p:txBody>
          <a:bodyPr/>
          <a:lstStyle>
            <a:lvl1pPr marL="228600" indent="0">
              <a:lnSpc>
                <a:spcPct val="100000"/>
              </a:lnSpc>
              <a:spcBef>
                <a:spcPts val="0"/>
              </a:spcBef>
              <a:buClrTx/>
              <a:buSzTx/>
              <a:buFontTx/>
              <a:buNone/>
              <a:defRPr sz="3800"/>
            </a:lvl1pPr>
            <a:lvl2pPr marL="1012850" indent="-467639">
              <a:lnSpc>
                <a:spcPct val="100000"/>
              </a:lnSpc>
              <a:spcBef>
                <a:spcPts val="0"/>
              </a:spcBef>
              <a:buClrTx/>
              <a:buSzPts val="3800"/>
              <a:buFontTx/>
              <a:defRPr sz="3800"/>
            </a:lvl2pPr>
            <a:lvl3pPr marL="1470050" indent="-467639">
              <a:lnSpc>
                <a:spcPct val="100000"/>
              </a:lnSpc>
              <a:spcBef>
                <a:spcPts val="0"/>
              </a:spcBef>
              <a:buClrTx/>
              <a:buSzPts val="3800"/>
              <a:buFontTx/>
              <a:defRPr sz="3800"/>
            </a:lvl3pPr>
            <a:lvl4pPr marL="1927250" indent="-467639">
              <a:lnSpc>
                <a:spcPct val="100000"/>
              </a:lnSpc>
              <a:spcBef>
                <a:spcPts val="0"/>
              </a:spcBef>
              <a:buClrTx/>
              <a:buSzPts val="3800"/>
              <a:buFontTx/>
              <a:defRPr sz="3800"/>
            </a:lvl4pPr>
            <a:lvl5pPr marL="2384450" indent="-467639">
              <a:lnSpc>
                <a:spcPct val="100000"/>
              </a:lnSpc>
              <a:spcBef>
                <a:spcPts val="0"/>
              </a:spcBef>
              <a:buClrTx/>
              <a:buSzPts val="3800"/>
              <a:buFontTx/>
              <a:defRPr sz="3800"/>
            </a:lvl5pPr>
          </a:lstStyle>
          <a:p>
            <a:r>
              <a:t>本文レベル1</a:t>
            </a:r>
          </a:p>
          <a:p>
            <a:pPr lvl="1"/>
            <a:r>
              <a:t>本文レベル2</a:t>
            </a:r>
          </a:p>
          <a:p>
            <a:pPr lvl="2"/>
            <a:r>
              <a:t>本文レベル3</a:t>
            </a:r>
          </a:p>
          <a:p>
            <a:pPr lvl="3"/>
            <a:r>
              <a:t>本文レベル4</a:t>
            </a:r>
          </a:p>
          <a:p>
            <a:pPr lvl="4"/>
            <a:r>
              <a:t>本文レベル5</a:t>
            </a:r>
          </a:p>
        </p:txBody>
      </p:sp>
      <p:sp>
        <p:nvSpPr>
          <p:cNvPr id="97" name="Google Shape;51;p31"/>
          <p:cNvSpPr txBox="1">
            <a:spLocks noGrp="1"/>
          </p:cNvSpPr>
          <p:nvPr>
            <p:ph type="body" idx="21"/>
          </p:nvPr>
        </p:nvSpPr>
        <p:spPr>
          <a:prstGeom prst="rect">
            <a:avLst/>
          </a:prstGeom>
        </p:spPr>
        <p:txBody>
          <a:bodyPr/>
          <a:lstStyle/>
          <a:p>
            <a:pPr marL="228600" indent="0">
              <a:spcBef>
                <a:spcPts val="1300"/>
              </a:spcBef>
              <a:buClrTx/>
              <a:buSzTx/>
              <a:buFontTx/>
              <a:buNone/>
              <a:defRPr sz="3800"/>
            </a:pPr>
            <a:endParaRPr/>
          </a:p>
        </p:txBody>
      </p:sp>
      <p:sp>
        <p:nvSpPr>
          <p:cNvPr id="98"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ステートメント">
    <p:spTree>
      <p:nvGrpSpPr>
        <p:cNvPr id="1" name=""/>
        <p:cNvGrpSpPr/>
        <p:nvPr/>
      </p:nvGrpSpPr>
      <p:grpSpPr>
        <a:xfrm>
          <a:off x="0" y="0"/>
          <a:ext cx="0" cy="0"/>
          <a:chOff x="0" y="0"/>
          <a:chExt cx="0" cy="0"/>
        </a:xfrm>
      </p:grpSpPr>
      <p:sp>
        <p:nvSpPr>
          <p:cNvPr id="105" name="本文レベル1…"/>
          <p:cNvSpPr txBox="1">
            <a:spLocks noGrp="1"/>
          </p:cNvSpPr>
          <p:nvPr>
            <p:ph type="body" sz="half" idx="1"/>
          </p:nvPr>
        </p:nvSpPr>
        <p:spPr>
          <a:xfrm>
            <a:off x="698500" y="3568700"/>
            <a:ext cx="11607800" cy="2617789"/>
          </a:xfrm>
          <a:prstGeom prst="rect">
            <a:avLst/>
          </a:prstGeom>
        </p:spPr>
        <p:txBody>
          <a:bodyPr anchor="ctr"/>
          <a:lstStyle>
            <a:lvl1pPr marL="228600" indent="0" algn="ctr">
              <a:lnSpc>
                <a:spcPct val="80000"/>
              </a:lnSpc>
              <a:spcBef>
                <a:spcPts val="0"/>
              </a:spcBef>
              <a:buClrTx/>
              <a:buSzTx/>
              <a:buFontTx/>
              <a:buNone/>
              <a:defRPr sz="8200"/>
            </a:lvl1pPr>
            <a:lvl2pPr marL="228600" indent="457200" algn="ctr">
              <a:lnSpc>
                <a:spcPct val="80000"/>
              </a:lnSpc>
              <a:spcBef>
                <a:spcPts val="0"/>
              </a:spcBef>
              <a:buClrTx/>
              <a:buSzTx/>
              <a:buFontTx/>
              <a:buNone/>
              <a:defRPr sz="8200"/>
            </a:lvl2pPr>
            <a:lvl3pPr marL="228600" indent="914400" algn="ctr">
              <a:lnSpc>
                <a:spcPct val="80000"/>
              </a:lnSpc>
              <a:spcBef>
                <a:spcPts val="0"/>
              </a:spcBef>
              <a:buClrTx/>
              <a:buSzTx/>
              <a:buFontTx/>
              <a:buNone/>
              <a:defRPr sz="8200"/>
            </a:lvl3pPr>
            <a:lvl4pPr marL="228600" indent="1371600" algn="ctr">
              <a:lnSpc>
                <a:spcPct val="80000"/>
              </a:lnSpc>
              <a:spcBef>
                <a:spcPts val="0"/>
              </a:spcBef>
              <a:buClrTx/>
              <a:buSzTx/>
              <a:buFontTx/>
              <a:buNone/>
              <a:defRPr sz="8200"/>
            </a:lvl4pPr>
            <a:lvl5pPr marL="228600" indent="1828800" algn="ctr">
              <a:lnSpc>
                <a:spcPct val="80000"/>
              </a:lnSpc>
              <a:spcBef>
                <a:spcPts val="0"/>
              </a:spcBef>
              <a:buClrTx/>
              <a:buSzTx/>
              <a:buFontTx/>
              <a:buNone/>
              <a:defRPr sz="8200"/>
            </a:lvl5pPr>
          </a:lstStyle>
          <a:p>
            <a:r>
              <a:t>本文レベル1</a:t>
            </a:r>
          </a:p>
          <a:p>
            <a:pPr lvl="1"/>
            <a:r>
              <a:t>本文レベル2</a:t>
            </a:r>
          </a:p>
          <a:p>
            <a:pPr lvl="2"/>
            <a:r>
              <a:t>本文レベル3</a:t>
            </a:r>
          </a:p>
          <a:p>
            <a:pPr lvl="3"/>
            <a:r>
              <a:t>本文レベル4</a:t>
            </a:r>
          </a:p>
          <a:p>
            <a:pPr lvl="4"/>
            <a:r>
              <a:t>本文レベル5</a:t>
            </a:r>
          </a:p>
        </p:txBody>
      </p:sp>
      <p:sp>
        <p:nvSpPr>
          <p:cNvPr id="106"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ビッグファクト">
    <p:spTree>
      <p:nvGrpSpPr>
        <p:cNvPr id="1" name=""/>
        <p:cNvGrpSpPr/>
        <p:nvPr/>
      </p:nvGrpSpPr>
      <p:grpSpPr>
        <a:xfrm>
          <a:off x="0" y="0"/>
          <a:ext cx="0" cy="0"/>
          <a:chOff x="0" y="0"/>
          <a:chExt cx="0" cy="0"/>
        </a:xfrm>
      </p:grpSpPr>
      <p:sp>
        <p:nvSpPr>
          <p:cNvPr id="113" name="本文レベル1…"/>
          <p:cNvSpPr txBox="1">
            <a:spLocks noGrp="1"/>
          </p:cNvSpPr>
          <p:nvPr>
            <p:ph type="body" sz="quarter" idx="1"/>
          </p:nvPr>
        </p:nvSpPr>
        <p:spPr>
          <a:xfrm>
            <a:off x="698500" y="6209979"/>
            <a:ext cx="11607800" cy="671804"/>
          </a:xfrm>
          <a:prstGeom prst="rect">
            <a:avLst/>
          </a:prstGeom>
        </p:spPr>
        <p:txBody>
          <a:bodyPr/>
          <a:lstStyle>
            <a:lvl1pPr marL="228600" indent="0" algn="ctr">
              <a:lnSpc>
                <a:spcPct val="100000"/>
              </a:lnSpc>
              <a:spcBef>
                <a:spcPts val="0"/>
              </a:spcBef>
              <a:buClrTx/>
              <a:buSzTx/>
              <a:buFontTx/>
              <a:buNone/>
              <a:defRPr sz="3800"/>
            </a:lvl1pPr>
            <a:lvl2pPr marL="1012850" indent="-467639" algn="ctr">
              <a:lnSpc>
                <a:spcPct val="100000"/>
              </a:lnSpc>
              <a:spcBef>
                <a:spcPts val="0"/>
              </a:spcBef>
              <a:buClrTx/>
              <a:buSzPts val="3800"/>
              <a:buFontTx/>
              <a:defRPr sz="3800"/>
            </a:lvl2pPr>
            <a:lvl3pPr marL="1470050" indent="-467639" algn="ctr">
              <a:lnSpc>
                <a:spcPct val="100000"/>
              </a:lnSpc>
              <a:spcBef>
                <a:spcPts val="0"/>
              </a:spcBef>
              <a:buClrTx/>
              <a:buSzPts val="3800"/>
              <a:buFontTx/>
              <a:defRPr sz="3800"/>
            </a:lvl3pPr>
            <a:lvl4pPr marL="1927250" indent="-467639" algn="ctr">
              <a:lnSpc>
                <a:spcPct val="100000"/>
              </a:lnSpc>
              <a:spcBef>
                <a:spcPts val="0"/>
              </a:spcBef>
              <a:buClrTx/>
              <a:buSzPts val="3800"/>
              <a:buFontTx/>
              <a:defRPr sz="3800"/>
            </a:lvl4pPr>
            <a:lvl5pPr marL="2384450" indent="-467639" algn="ctr">
              <a:lnSpc>
                <a:spcPct val="100000"/>
              </a:lnSpc>
              <a:spcBef>
                <a:spcPts val="0"/>
              </a:spcBef>
              <a:buClrTx/>
              <a:buSzPts val="3800"/>
              <a:buFontTx/>
              <a:defRPr sz="3800"/>
            </a:lvl5pPr>
          </a:lstStyle>
          <a:p>
            <a:r>
              <a:t>本文レベル1</a:t>
            </a:r>
          </a:p>
          <a:p>
            <a:pPr lvl="1"/>
            <a:r>
              <a:t>本文レベル2</a:t>
            </a:r>
          </a:p>
          <a:p>
            <a:pPr lvl="2"/>
            <a:r>
              <a:t>本文レベル3</a:t>
            </a:r>
          </a:p>
          <a:p>
            <a:pPr lvl="3"/>
            <a:r>
              <a:t>本文レベル4</a:t>
            </a:r>
          </a:p>
          <a:p>
            <a:pPr lvl="4"/>
            <a:r>
              <a:t>本文レベル5</a:t>
            </a:r>
          </a:p>
        </p:txBody>
      </p:sp>
      <p:sp>
        <p:nvSpPr>
          <p:cNvPr id="114" name="Google Shape;58;p33"/>
          <p:cNvSpPr txBox="1">
            <a:spLocks noGrp="1"/>
          </p:cNvSpPr>
          <p:nvPr>
            <p:ph type="body" idx="21"/>
          </p:nvPr>
        </p:nvSpPr>
        <p:spPr>
          <a:xfrm>
            <a:off x="698500" y="999065"/>
            <a:ext cx="11607800" cy="5210916"/>
          </a:xfrm>
          <a:prstGeom prst="rect">
            <a:avLst/>
          </a:prstGeom>
        </p:spPr>
        <p:txBody>
          <a:bodyPr anchor="b"/>
          <a:lstStyle/>
          <a:p>
            <a:pPr marL="228600" indent="0" algn="ctr">
              <a:lnSpc>
                <a:spcPct val="80000"/>
              </a:lnSpc>
              <a:spcBef>
                <a:spcPts val="0"/>
              </a:spcBef>
              <a:buClrTx/>
              <a:buSzTx/>
              <a:buFontTx/>
              <a:buNone/>
              <a:defRPr sz="17600"/>
            </a:pPr>
            <a:endParaRPr/>
          </a:p>
        </p:txBody>
      </p:sp>
      <p:sp>
        <p:nvSpPr>
          <p:cNvPr id="11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引用">
    <p:spTree>
      <p:nvGrpSpPr>
        <p:cNvPr id="1" name=""/>
        <p:cNvGrpSpPr/>
        <p:nvPr/>
      </p:nvGrpSpPr>
      <p:grpSpPr>
        <a:xfrm>
          <a:off x="0" y="0"/>
          <a:ext cx="0" cy="0"/>
          <a:chOff x="0" y="0"/>
          <a:chExt cx="0" cy="0"/>
        </a:xfrm>
      </p:grpSpPr>
      <p:sp>
        <p:nvSpPr>
          <p:cNvPr id="122" name="本文レベル1…"/>
          <p:cNvSpPr txBox="1">
            <a:spLocks noGrp="1"/>
          </p:cNvSpPr>
          <p:nvPr>
            <p:ph type="body" sz="half" idx="1"/>
          </p:nvPr>
        </p:nvSpPr>
        <p:spPr>
          <a:xfrm>
            <a:off x="736600" y="3721100"/>
            <a:ext cx="11531600" cy="2324100"/>
          </a:xfrm>
          <a:prstGeom prst="rect">
            <a:avLst/>
          </a:prstGeom>
        </p:spPr>
        <p:txBody>
          <a:bodyPr anchor="ctr"/>
          <a:lstStyle>
            <a:lvl1pPr marL="228600" indent="0">
              <a:spcBef>
                <a:spcPts val="0"/>
              </a:spcBef>
              <a:buClrTx/>
              <a:buSzTx/>
              <a:buFontTx/>
              <a:buNone/>
              <a:defRPr sz="6000"/>
            </a:lvl1pPr>
            <a:lvl2pPr marL="228600" indent="457200">
              <a:spcBef>
                <a:spcPts val="0"/>
              </a:spcBef>
              <a:buClrTx/>
              <a:buSzTx/>
              <a:buFontTx/>
              <a:buNone/>
              <a:defRPr sz="6000"/>
            </a:lvl2pPr>
            <a:lvl3pPr marL="228600" indent="914400">
              <a:spcBef>
                <a:spcPts val="0"/>
              </a:spcBef>
              <a:buClrTx/>
              <a:buSzTx/>
              <a:buFontTx/>
              <a:buNone/>
              <a:defRPr sz="6000"/>
            </a:lvl3pPr>
            <a:lvl4pPr marL="228600" indent="1371600">
              <a:spcBef>
                <a:spcPts val="0"/>
              </a:spcBef>
              <a:buClrTx/>
              <a:buSzTx/>
              <a:buFontTx/>
              <a:buNone/>
              <a:defRPr sz="6000"/>
            </a:lvl4pPr>
            <a:lvl5pPr marL="228600" indent="1828800">
              <a:spcBef>
                <a:spcPts val="0"/>
              </a:spcBef>
              <a:buClrTx/>
              <a:buSzTx/>
              <a:buFontTx/>
              <a:buNone/>
              <a:defRPr sz="6000"/>
            </a:lvl5pPr>
          </a:lstStyle>
          <a:p>
            <a:r>
              <a:t>本文レベル1</a:t>
            </a:r>
          </a:p>
          <a:p>
            <a:pPr lvl="1"/>
            <a:r>
              <a:t>本文レベル2</a:t>
            </a:r>
          </a:p>
          <a:p>
            <a:pPr lvl="2"/>
            <a:r>
              <a:t>本文レベル3</a:t>
            </a:r>
          </a:p>
          <a:p>
            <a:pPr lvl="3"/>
            <a:r>
              <a:t>本文レベル4</a:t>
            </a:r>
          </a:p>
          <a:p>
            <a:pPr lvl="4"/>
            <a:r>
              <a:t>本文レベル5</a:t>
            </a:r>
          </a:p>
        </p:txBody>
      </p:sp>
      <p:sp>
        <p:nvSpPr>
          <p:cNvPr id="123" name="Google Shape;62;p34"/>
          <p:cNvSpPr txBox="1">
            <a:spLocks noGrp="1"/>
          </p:cNvSpPr>
          <p:nvPr>
            <p:ph type="body" sz="quarter" idx="21"/>
          </p:nvPr>
        </p:nvSpPr>
        <p:spPr>
          <a:xfrm>
            <a:off x="1219200" y="6426199"/>
            <a:ext cx="11049000" cy="461061"/>
          </a:xfrm>
          <a:prstGeom prst="rect">
            <a:avLst/>
          </a:prstGeom>
        </p:spPr>
        <p:txBody>
          <a:bodyPr/>
          <a:lstStyle/>
          <a:p>
            <a:pPr marL="228600" indent="0">
              <a:lnSpc>
                <a:spcPct val="100000"/>
              </a:lnSpc>
              <a:spcBef>
                <a:spcPts val="0"/>
              </a:spcBef>
              <a:buClrTx/>
              <a:buSzTx/>
              <a:buFontTx/>
              <a:buNone/>
              <a:defRPr sz="2400"/>
            </a:pPr>
            <a:endParaRPr/>
          </a:p>
        </p:txBody>
      </p:sp>
      <p:sp>
        <p:nvSpPr>
          <p:cNvPr id="124"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画像（3点）">
    <p:spTree>
      <p:nvGrpSpPr>
        <p:cNvPr id="1" name=""/>
        <p:cNvGrpSpPr/>
        <p:nvPr/>
      </p:nvGrpSpPr>
      <p:grpSpPr>
        <a:xfrm>
          <a:off x="0" y="0"/>
          <a:ext cx="0" cy="0"/>
          <a:chOff x="0" y="0"/>
          <a:chExt cx="0" cy="0"/>
        </a:xfrm>
      </p:grpSpPr>
      <p:sp>
        <p:nvSpPr>
          <p:cNvPr id="131" name="Google Shape;65;p35"/>
          <p:cNvSpPr>
            <a:spLocks noGrp="1"/>
          </p:cNvSpPr>
          <p:nvPr>
            <p:ph type="pic" idx="21"/>
          </p:nvPr>
        </p:nvSpPr>
        <p:spPr>
          <a:xfrm>
            <a:off x="-2082800" y="687557"/>
            <a:ext cx="11165190" cy="8373893"/>
          </a:xfrm>
          <a:prstGeom prst="rect">
            <a:avLst/>
          </a:prstGeom>
        </p:spPr>
        <p:txBody>
          <a:bodyPr lIns="91439" tIns="45719" rIns="91439" bIns="45719">
            <a:noAutofit/>
          </a:bodyPr>
          <a:lstStyle/>
          <a:p>
            <a:endParaRPr/>
          </a:p>
        </p:txBody>
      </p:sp>
      <p:sp>
        <p:nvSpPr>
          <p:cNvPr id="132" name="Google Shape;66;p35"/>
          <p:cNvSpPr>
            <a:spLocks noGrp="1"/>
          </p:cNvSpPr>
          <p:nvPr>
            <p:ph type="pic" sz="half" idx="22"/>
          </p:nvPr>
        </p:nvSpPr>
        <p:spPr>
          <a:xfrm>
            <a:off x="6597650" y="292100"/>
            <a:ext cx="5740400" cy="4592321"/>
          </a:xfrm>
          <a:prstGeom prst="rect">
            <a:avLst/>
          </a:prstGeom>
        </p:spPr>
        <p:txBody>
          <a:bodyPr lIns="91439" tIns="45719" rIns="91439" bIns="45719">
            <a:noAutofit/>
          </a:bodyPr>
          <a:lstStyle/>
          <a:p>
            <a:endParaRPr/>
          </a:p>
        </p:txBody>
      </p:sp>
      <p:sp>
        <p:nvSpPr>
          <p:cNvPr id="133" name="Google Shape;67;p35"/>
          <p:cNvSpPr>
            <a:spLocks noGrp="1"/>
          </p:cNvSpPr>
          <p:nvPr>
            <p:ph type="pic" idx="23"/>
          </p:nvPr>
        </p:nvSpPr>
        <p:spPr>
          <a:xfrm>
            <a:off x="4984750" y="2749412"/>
            <a:ext cx="7937500" cy="9238279"/>
          </a:xfrm>
          <a:prstGeom prst="rect">
            <a:avLst/>
          </a:prstGeom>
        </p:spPr>
        <p:txBody>
          <a:bodyPr lIns="91439" tIns="45719" rIns="91439" bIns="45719">
            <a:noAutofit/>
          </a:bodyPr>
          <a:lstStyle/>
          <a:p>
            <a:endParaRPr/>
          </a:p>
        </p:txBody>
      </p:sp>
      <p:sp>
        <p:nvSpPr>
          <p:cNvPr id="134"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写真">
    <p:spTree>
      <p:nvGrpSpPr>
        <p:cNvPr id="1" name=""/>
        <p:cNvGrpSpPr/>
        <p:nvPr/>
      </p:nvGrpSpPr>
      <p:grpSpPr>
        <a:xfrm>
          <a:off x="0" y="0"/>
          <a:ext cx="0" cy="0"/>
          <a:chOff x="0" y="0"/>
          <a:chExt cx="0" cy="0"/>
        </a:xfrm>
      </p:grpSpPr>
      <p:sp>
        <p:nvSpPr>
          <p:cNvPr id="141" name="Google Shape;70;p36"/>
          <p:cNvSpPr>
            <a:spLocks noGrp="1"/>
          </p:cNvSpPr>
          <p:nvPr>
            <p:ph type="pic" idx="21"/>
          </p:nvPr>
        </p:nvSpPr>
        <p:spPr>
          <a:xfrm>
            <a:off x="-1016000" y="-1054100"/>
            <a:ext cx="14427200" cy="11541760"/>
          </a:xfrm>
          <a:prstGeom prst="rect">
            <a:avLst/>
          </a:prstGeom>
        </p:spPr>
        <p:txBody>
          <a:bodyPr lIns="91439" tIns="45719" rIns="91439" bIns="45719">
            <a:noAutofit/>
          </a:bodyPr>
          <a:lstStyle/>
          <a:p>
            <a:endParaRPr/>
          </a:p>
        </p:txBody>
      </p:sp>
      <p:sp>
        <p:nvSpPr>
          <p:cNvPr id="142" name="スライド番号"/>
          <p:cNvSpPr txBox="1">
            <a:spLocks noGrp="1"/>
          </p:cNvSpPr>
          <p:nvPr>
            <p:ph type="sldNum" sz="quarter" idx="2"/>
          </p:nvPr>
        </p:nvSpPr>
        <p:spPr>
          <a:xfrm>
            <a:off x="6353429" y="9220979"/>
            <a:ext cx="297942" cy="286700"/>
          </a:xfrm>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p:spTree>
      <p:nvGrpSpPr>
        <p:cNvPr id="1" name=""/>
        <p:cNvGrpSpPr/>
        <p:nvPr/>
      </p:nvGrpSpPr>
      <p:grpSpPr>
        <a:xfrm>
          <a:off x="0" y="0"/>
          <a:ext cx="0" cy="0"/>
          <a:chOff x="0" y="0"/>
          <a:chExt cx="0" cy="0"/>
        </a:xfrm>
      </p:grpSpPr>
      <p:sp>
        <p:nvSpPr>
          <p:cNvPr id="18" name="本文レベル1…"/>
          <p:cNvSpPr txBox="1">
            <a:spLocks noGrp="1"/>
          </p:cNvSpPr>
          <p:nvPr>
            <p:ph type="body" sz="quarter" idx="1"/>
          </p:nvPr>
        </p:nvSpPr>
        <p:spPr>
          <a:xfrm>
            <a:off x="698500" y="8657487"/>
            <a:ext cx="11607801" cy="461061"/>
          </a:xfrm>
          <a:prstGeom prst="rect">
            <a:avLst/>
          </a:prstGeom>
        </p:spPr>
        <p:txBody>
          <a:bodyPr anchor="b"/>
          <a:lstStyle>
            <a:lvl1pPr marL="228600" indent="0">
              <a:lnSpc>
                <a:spcPct val="100000"/>
              </a:lnSpc>
              <a:spcBef>
                <a:spcPts val="0"/>
              </a:spcBef>
              <a:buClrTx/>
              <a:buSzTx/>
              <a:buFontTx/>
              <a:buNone/>
              <a:defRPr sz="2400"/>
            </a:lvl1pPr>
            <a:lvl2pPr marL="840562" indent="-295351">
              <a:lnSpc>
                <a:spcPct val="100000"/>
              </a:lnSpc>
              <a:spcBef>
                <a:spcPts val="0"/>
              </a:spcBef>
              <a:buClrTx/>
              <a:buSzPts val="2400"/>
              <a:buFontTx/>
              <a:defRPr sz="2400"/>
            </a:lvl2pPr>
            <a:lvl3pPr marL="1297762" indent="-295351">
              <a:lnSpc>
                <a:spcPct val="100000"/>
              </a:lnSpc>
              <a:spcBef>
                <a:spcPts val="0"/>
              </a:spcBef>
              <a:buClrTx/>
              <a:buSzPts val="2400"/>
              <a:buFontTx/>
              <a:defRPr sz="2400"/>
            </a:lvl3pPr>
            <a:lvl4pPr marL="1754962" indent="-295351">
              <a:lnSpc>
                <a:spcPct val="100000"/>
              </a:lnSpc>
              <a:spcBef>
                <a:spcPts val="0"/>
              </a:spcBef>
              <a:buClrTx/>
              <a:buSzPts val="2400"/>
              <a:buFontTx/>
              <a:defRPr sz="2400"/>
            </a:lvl4pPr>
            <a:lvl5pPr marL="2212162" indent="-295351">
              <a:lnSpc>
                <a:spcPct val="100000"/>
              </a:lnSpc>
              <a:spcBef>
                <a:spcPts val="0"/>
              </a:spcBef>
              <a:buClrTx/>
              <a:buSzPts val="2400"/>
              <a:buFontTx/>
              <a:defRPr sz="2400"/>
            </a:lvl5pPr>
          </a:lstStyle>
          <a:p>
            <a:r>
              <a:t>本文レベル1</a:t>
            </a:r>
          </a:p>
          <a:p>
            <a:pPr lvl="1"/>
            <a:r>
              <a:t>本文レベル2</a:t>
            </a:r>
          </a:p>
          <a:p>
            <a:pPr lvl="2"/>
            <a:r>
              <a:t>本文レベル3</a:t>
            </a:r>
          </a:p>
          <a:p>
            <a:pPr lvl="3"/>
            <a:r>
              <a:t>本文レベル4</a:t>
            </a:r>
          </a:p>
          <a:p>
            <a:pPr lvl="4"/>
            <a:r>
              <a:t>本文レベル5</a:t>
            </a:r>
          </a:p>
        </p:txBody>
      </p:sp>
      <p:sp>
        <p:nvSpPr>
          <p:cNvPr id="19" name="タイトルテキスト"/>
          <p:cNvSpPr txBox="1">
            <a:spLocks noGrp="1"/>
          </p:cNvSpPr>
          <p:nvPr>
            <p:ph type="title"/>
          </p:nvPr>
        </p:nvSpPr>
        <p:spPr>
          <a:xfrm>
            <a:off x="698500" y="1854200"/>
            <a:ext cx="11609058" cy="3302000"/>
          </a:xfrm>
          <a:prstGeom prst="rect">
            <a:avLst/>
          </a:prstGeom>
        </p:spPr>
        <p:txBody>
          <a:bodyPr anchor="b"/>
          <a:lstStyle>
            <a:lvl1pPr>
              <a:defRPr sz="8200"/>
            </a:lvl1pPr>
          </a:lstStyle>
          <a:p>
            <a:r>
              <a:t>タイトルテキスト</a:t>
            </a:r>
          </a:p>
        </p:txBody>
      </p:sp>
      <p:sp>
        <p:nvSpPr>
          <p:cNvPr id="20" name="Google Shape;14;p23"/>
          <p:cNvSpPr txBox="1">
            <a:spLocks noGrp="1"/>
          </p:cNvSpPr>
          <p:nvPr>
            <p:ph type="body" sz="quarter" idx="21"/>
          </p:nvPr>
        </p:nvSpPr>
        <p:spPr>
          <a:xfrm>
            <a:off x="698500" y="5105400"/>
            <a:ext cx="11607800" cy="1456399"/>
          </a:xfrm>
          <a:prstGeom prst="rect">
            <a:avLst/>
          </a:prstGeom>
        </p:spPr>
        <p:txBody>
          <a:bodyPr/>
          <a:lstStyle/>
          <a:p>
            <a:pPr marL="228600" indent="0">
              <a:lnSpc>
                <a:spcPct val="100000"/>
              </a:lnSpc>
              <a:spcBef>
                <a:spcPts val="0"/>
              </a:spcBef>
              <a:buClrTx/>
              <a:buSzTx/>
              <a:buFontTx/>
              <a:buNone/>
              <a:defRPr sz="3800"/>
            </a:pPr>
            <a:endParaRPr/>
          </a:p>
        </p:txBody>
      </p:sp>
      <p:sp>
        <p:nvSpPr>
          <p:cNvPr id="21" name="スライド番号"/>
          <p:cNvSpPr txBox="1">
            <a:spLocks noGrp="1"/>
          </p:cNvSpPr>
          <p:nvPr>
            <p:ph type="sldNum" sz="quarter" idx="2"/>
          </p:nvPr>
        </p:nvSpPr>
        <p:spPr>
          <a:xfrm>
            <a:off x="6353429" y="9220979"/>
            <a:ext cx="297942" cy="2867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タイトル&amp;画像">
    <p:spTree>
      <p:nvGrpSpPr>
        <p:cNvPr id="1" name=""/>
        <p:cNvGrpSpPr/>
        <p:nvPr/>
      </p:nvGrpSpPr>
      <p:grpSpPr>
        <a:xfrm>
          <a:off x="0" y="0"/>
          <a:ext cx="0" cy="0"/>
          <a:chOff x="0" y="0"/>
          <a:chExt cx="0" cy="0"/>
        </a:xfrm>
      </p:grpSpPr>
      <p:sp>
        <p:nvSpPr>
          <p:cNvPr id="28" name="Google Shape;17;p24"/>
          <p:cNvSpPr>
            <a:spLocks noGrp="1"/>
          </p:cNvSpPr>
          <p:nvPr>
            <p:ph type="pic" idx="21"/>
          </p:nvPr>
        </p:nvSpPr>
        <p:spPr>
          <a:xfrm>
            <a:off x="-376767" y="-915894"/>
            <a:ext cx="17835653" cy="10682196"/>
          </a:xfrm>
          <a:prstGeom prst="rect">
            <a:avLst/>
          </a:prstGeom>
        </p:spPr>
        <p:txBody>
          <a:bodyPr lIns="91439" tIns="45719" rIns="91439" bIns="45719">
            <a:noAutofit/>
          </a:bodyPr>
          <a:lstStyle/>
          <a:p>
            <a:endParaRPr/>
          </a:p>
        </p:txBody>
      </p:sp>
      <p:sp>
        <p:nvSpPr>
          <p:cNvPr id="29" name="タイトルテキスト"/>
          <p:cNvSpPr txBox="1">
            <a:spLocks noGrp="1"/>
          </p:cNvSpPr>
          <p:nvPr>
            <p:ph type="title"/>
          </p:nvPr>
        </p:nvSpPr>
        <p:spPr>
          <a:xfrm>
            <a:off x="698500" y="5181600"/>
            <a:ext cx="11607800" cy="3302000"/>
          </a:xfrm>
          <a:prstGeom prst="rect">
            <a:avLst/>
          </a:prstGeom>
        </p:spPr>
        <p:txBody>
          <a:bodyPr anchor="b"/>
          <a:lstStyle>
            <a:lvl1pPr>
              <a:defRPr sz="8200"/>
            </a:lvl1pPr>
          </a:lstStyle>
          <a:p>
            <a:r>
              <a:t>タイトルテキスト</a:t>
            </a:r>
          </a:p>
        </p:txBody>
      </p:sp>
      <p:sp>
        <p:nvSpPr>
          <p:cNvPr id="30" name="本文レベル1…"/>
          <p:cNvSpPr txBox="1">
            <a:spLocks noGrp="1"/>
          </p:cNvSpPr>
          <p:nvPr>
            <p:ph type="body" sz="quarter" idx="1"/>
          </p:nvPr>
        </p:nvSpPr>
        <p:spPr>
          <a:xfrm>
            <a:off x="698500" y="8432800"/>
            <a:ext cx="11607800" cy="689769"/>
          </a:xfrm>
          <a:prstGeom prst="rect">
            <a:avLst/>
          </a:prstGeom>
        </p:spPr>
        <p:txBody>
          <a:bodyPr/>
          <a:lstStyle>
            <a:lvl1pPr marL="228600" indent="0">
              <a:lnSpc>
                <a:spcPct val="100000"/>
              </a:lnSpc>
              <a:spcBef>
                <a:spcPts val="0"/>
              </a:spcBef>
              <a:buClrTx/>
              <a:buSzTx/>
              <a:buFontTx/>
              <a:buNone/>
              <a:defRPr sz="3800"/>
            </a:lvl1pPr>
            <a:lvl2pPr marL="228600" indent="457200">
              <a:lnSpc>
                <a:spcPct val="100000"/>
              </a:lnSpc>
              <a:spcBef>
                <a:spcPts val="0"/>
              </a:spcBef>
              <a:buClrTx/>
              <a:buSzTx/>
              <a:buFontTx/>
              <a:buNone/>
              <a:defRPr sz="3800"/>
            </a:lvl2pPr>
            <a:lvl3pPr marL="228600" indent="914400">
              <a:lnSpc>
                <a:spcPct val="100000"/>
              </a:lnSpc>
              <a:spcBef>
                <a:spcPts val="0"/>
              </a:spcBef>
              <a:buClrTx/>
              <a:buSzTx/>
              <a:buFontTx/>
              <a:buNone/>
              <a:defRPr sz="3800"/>
            </a:lvl3pPr>
            <a:lvl4pPr marL="228600" indent="1371600">
              <a:lnSpc>
                <a:spcPct val="100000"/>
              </a:lnSpc>
              <a:spcBef>
                <a:spcPts val="0"/>
              </a:spcBef>
              <a:buClrTx/>
              <a:buSzTx/>
              <a:buFontTx/>
              <a:buNone/>
              <a:defRPr sz="3800"/>
            </a:lvl4pPr>
            <a:lvl5pPr marL="228600" indent="1828800">
              <a:lnSpc>
                <a:spcPct val="100000"/>
              </a:lnSpc>
              <a:spcBef>
                <a:spcPts val="0"/>
              </a:spcBef>
              <a:buClrTx/>
              <a:buSzTx/>
              <a:buFontTx/>
              <a:buNone/>
              <a:defRPr sz="3800"/>
            </a:lvl5pPr>
          </a:lstStyle>
          <a:p>
            <a:r>
              <a:t>本文レベル1</a:t>
            </a:r>
          </a:p>
          <a:p>
            <a:pPr lvl="1"/>
            <a:r>
              <a:t>本文レベル2</a:t>
            </a:r>
          </a:p>
          <a:p>
            <a:pPr lvl="2"/>
            <a:r>
              <a:t>本文レベル3</a:t>
            </a:r>
          </a:p>
          <a:p>
            <a:pPr lvl="3"/>
            <a:r>
              <a:t>本文レベル4</a:t>
            </a:r>
          </a:p>
          <a:p>
            <a:pPr lvl="4"/>
            <a:r>
              <a:t>本文レベル5</a:t>
            </a:r>
          </a:p>
        </p:txBody>
      </p:sp>
      <p:sp>
        <p:nvSpPr>
          <p:cNvPr id="31" name="Google Shape;20;p24"/>
          <p:cNvSpPr txBox="1">
            <a:spLocks noGrp="1"/>
          </p:cNvSpPr>
          <p:nvPr>
            <p:ph type="body" sz="quarter" idx="22"/>
          </p:nvPr>
        </p:nvSpPr>
        <p:spPr>
          <a:xfrm>
            <a:off x="698499" y="571499"/>
            <a:ext cx="11607803" cy="461061"/>
          </a:xfrm>
          <a:prstGeom prst="rect">
            <a:avLst/>
          </a:prstGeom>
        </p:spPr>
        <p:txBody>
          <a:bodyPr/>
          <a:lstStyle/>
          <a:p>
            <a:pPr marL="228600" indent="0">
              <a:lnSpc>
                <a:spcPct val="100000"/>
              </a:lnSpc>
              <a:spcBef>
                <a:spcPts val="0"/>
              </a:spcBef>
              <a:buClrTx/>
              <a:buSzTx/>
              <a:buFontTx/>
              <a:buNone/>
              <a:defRPr sz="2400"/>
            </a:pPr>
            <a:endParaRPr/>
          </a:p>
        </p:txBody>
      </p:sp>
      <p:sp>
        <p:nvSpPr>
          <p:cNvPr id="32" name="スライド番号"/>
          <p:cNvSpPr txBox="1">
            <a:spLocks noGrp="1"/>
          </p:cNvSpPr>
          <p:nvPr>
            <p:ph type="sldNum" sz="quarter" idx="2"/>
          </p:nvPr>
        </p:nvSpPr>
        <p:spPr>
          <a:xfrm>
            <a:off x="6349974" y="9220979"/>
            <a:ext cx="297943" cy="2867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タイトル&amp;画像（代替）">
    <p:spTree>
      <p:nvGrpSpPr>
        <p:cNvPr id="1" name=""/>
        <p:cNvGrpSpPr/>
        <p:nvPr/>
      </p:nvGrpSpPr>
      <p:grpSpPr>
        <a:xfrm>
          <a:off x="0" y="0"/>
          <a:ext cx="0" cy="0"/>
          <a:chOff x="0" y="0"/>
          <a:chExt cx="0" cy="0"/>
        </a:xfrm>
      </p:grpSpPr>
      <p:sp>
        <p:nvSpPr>
          <p:cNvPr id="39" name="Google Shape;23;p25"/>
          <p:cNvSpPr>
            <a:spLocks noGrp="1"/>
          </p:cNvSpPr>
          <p:nvPr>
            <p:ph type="pic" idx="21"/>
          </p:nvPr>
        </p:nvSpPr>
        <p:spPr>
          <a:xfrm>
            <a:off x="5319128" y="495298"/>
            <a:ext cx="7543802" cy="8780060"/>
          </a:xfrm>
          <a:prstGeom prst="rect">
            <a:avLst/>
          </a:prstGeom>
        </p:spPr>
        <p:txBody>
          <a:bodyPr lIns="91439" tIns="45719" rIns="91439" bIns="45719">
            <a:noAutofit/>
          </a:bodyPr>
          <a:lstStyle/>
          <a:p>
            <a:endParaRPr/>
          </a:p>
        </p:txBody>
      </p:sp>
      <p:sp>
        <p:nvSpPr>
          <p:cNvPr id="40" name="本文レベル1…"/>
          <p:cNvSpPr txBox="1">
            <a:spLocks noGrp="1"/>
          </p:cNvSpPr>
          <p:nvPr>
            <p:ph type="body" sz="quarter" idx="1"/>
          </p:nvPr>
        </p:nvSpPr>
        <p:spPr>
          <a:xfrm>
            <a:off x="698500" y="5003800"/>
            <a:ext cx="5105400" cy="4044566"/>
          </a:xfrm>
          <a:prstGeom prst="rect">
            <a:avLst/>
          </a:prstGeom>
        </p:spPr>
        <p:txBody>
          <a:bodyPr/>
          <a:lstStyle>
            <a:lvl1pPr marL="228600" indent="0">
              <a:lnSpc>
                <a:spcPct val="100000"/>
              </a:lnSpc>
              <a:spcBef>
                <a:spcPts val="0"/>
              </a:spcBef>
              <a:buClrTx/>
              <a:buSzTx/>
              <a:buFontTx/>
              <a:buNone/>
              <a:defRPr sz="3800"/>
            </a:lvl1pPr>
            <a:lvl2pPr marL="228600" indent="457200">
              <a:lnSpc>
                <a:spcPct val="100000"/>
              </a:lnSpc>
              <a:spcBef>
                <a:spcPts val="0"/>
              </a:spcBef>
              <a:buClrTx/>
              <a:buSzTx/>
              <a:buFontTx/>
              <a:buNone/>
              <a:defRPr sz="3800"/>
            </a:lvl2pPr>
            <a:lvl3pPr marL="228600" indent="914400">
              <a:lnSpc>
                <a:spcPct val="100000"/>
              </a:lnSpc>
              <a:spcBef>
                <a:spcPts val="0"/>
              </a:spcBef>
              <a:buClrTx/>
              <a:buSzTx/>
              <a:buFontTx/>
              <a:buNone/>
              <a:defRPr sz="3800"/>
            </a:lvl3pPr>
            <a:lvl4pPr marL="228600" indent="1371600">
              <a:lnSpc>
                <a:spcPct val="100000"/>
              </a:lnSpc>
              <a:spcBef>
                <a:spcPts val="0"/>
              </a:spcBef>
              <a:buClrTx/>
              <a:buSzTx/>
              <a:buFontTx/>
              <a:buNone/>
              <a:defRPr sz="3800"/>
            </a:lvl4pPr>
            <a:lvl5pPr marL="228600" indent="1828800">
              <a:lnSpc>
                <a:spcPct val="100000"/>
              </a:lnSpc>
              <a:spcBef>
                <a:spcPts val="0"/>
              </a:spcBef>
              <a:buClrTx/>
              <a:buSzTx/>
              <a:buFontTx/>
              <a:buNone/>
              <a:defRPr sz="3800"/>
            </a:lvl5pPr>
          </a:lstStyle>
          <a:p>
            <a:r>
              <a:t>本文レベル1</a:t>
            </a:r>
          </a:p>
          <a:p>
            <a:pPr lvl="1"/>
            <a:r>
              <a:t>本文レベル2</a:t>
            </a:r>
          </a:p>
          <a:p>
            <a:pPr lvl="2"/>
            <a:r>
              <a:t>本文レベル3</a:t>
            </a:r>
          </a:p>
          <a:p>
            <a:pPr lvl="3"/>
            <a:r>
              <a:t>本文レベル4</a:t>
            </a:r>
          </a:p>
          <a:p>
            <a:pPr lvl="4"/>
            <a:r>
              <a:t>本文レベル5</a:t>
            </a:r>
          </a:p>
        </p:txBody>
      </p:sp>
      <p:sp>
        <p:nvSpPr>
          <p:cNvPr id="41" name="タイトルテキスト"/>
          <p:cNvSpPr txBox="1">
            <a:spLocks noGrp="1"/>
          </p:cNvSpPr>
          <p:nvPr>
            <p:ph type="title"/>
          </p:nvPr>
        </p:nvSpPr>
        <p:spPr>
          <a:xfrm>
            <a:off x="698500" y="692533"/>
            <a:ext cx="5105400" cy="4387467"/>
          </a:xfrm>
          <a:prstGeom prst="rect">
            <a:avLst/>
          </a:prstGeom>
        </p:spPr>
        <p:txBody>
          <a:bodyPr anchor="b"/>
          <a:lstStyle/>
          <a:p>
            <a:r>
              <a:t>タイトルテキスト</a:t>
            </a:r>
          </a:p>
        </p:txBody>
      </p:sp>
      <p:sp>
        <p:nvSpPr>
          <p:cNvPr id="42"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タイトル&amp;箇条書き">
    <p:spTree>
      <p:nvGrpSpPr>
        <p:cNvPr id="1" name=""/>
        <p:cNvGrpSpPr/>
        <p:nvPr/>
      </p:nvGrpSpPr>
      <p:grpSpPr>
        <a:xfrm>
          <a:off x="0" y="0"/>
          <a:ext cx="0" cy="0"/>
          <a:chOff x="0" y="0"/>
          <a:chExt cx="0" cy="0"/>
        </a:xfrm>
      </p:grpSpPr>
      <p:sp>
        <p:nvSpPr>
          <p:cNvPr id="49" name="本文レベル1…"/>
          <p:cNvSpPr txBox="1">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50" name="Google Shape;29;p26"/>
          <p:cNvSpPr txBox="1">
            <a:spLocks noGrp="1"/>
          </p:cNvSpPr>
          <p:nvPr>
            <p:ph type="body" sz="quarter" idx="21"/>
          </p:nvPr>
        </p:nvSpPr>
        <p:spPr>
          <a:xfrm>
            <a:off x="698499" y="1412977"/>
            <a:ext cx="11607803" cy="671804"/>
          </a:xfrm>
          <a:prstGeom prst="rect">
            <a:avLst/>
          </a:prstGeom>
        </p:spPr>
        <p:txBody>
          <a:bodyPr/>
          <a:lstStyle/>
          <a:p>
            <a:pPr marL="228600" indent="0">
              <a:lnSpc>
                <a:spcPct val="100000"/>
              </a:lnSpc>
              <a:spcBef>
                <a:spcPts val="0"/>
              </a:spcBef>
              <a:buClrTx/>
              <a:buSzTx/>
              <a:buFontTx/>
              <a:buNone/>
              <a:defRPr sz="3800"/>
            </a:pPr>
            <a:endParaRPr/>
          </a:p>
        </p:txBody>
      </p:sp>
      <p:sp>
        <p:nvSpPr>
          <p:cNvPr id="51" name="タイトルテキスト"/>
          <p:cNvSpPr txBox="1">
            <a:spLocks noGrp="1"/>
          </p:cNvSpPr>
          <p:nvPr>
            <p:ph type="title"/>
          </p:nvPr>
        </p:nvSpPr>
        <p:spPr>
          <a:prstGeom prst="rect">
            <a:avLst/>
          </a:prstGeom>
        </p:spPr>
        <p:txBody>
          <a:bodyPr/>
          <a:lstStyle/>
          <a:p>
            <a:r>
              <a:t>タイトルテキスト</a:t>
            </a:r>
          </a:p>
        </p:txBody>
      </p:sp>
      <p:sp>
        <p:nvSpPr>
          <p:cNvPr id="52"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箇条書き">
    <p:spTree>
      <p:nvGrpSpPr>
        <p:cNvPr id="1" name=""/>
        <p:cNvGrpSpPr/>
        <p:nvPr/>
      </p:nvGrpSpPr>
      <p:grpSpPr>
        <a:xfrm>
          <a:off x="0" y="0"/>
          <a:ext cx="0" cy="0"/>
          <a:chOff x="0" y="0"/>
          <a:chExt cx="0" cy="0"/>
        </a:xfrm>
      </p:grpSpPr>
      <p:sp>
        <p:nvSpPr>
          <p:cNvPr id="59" name="本文レベル1…"/>
          <p:cNvSpPr txBox="1">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60"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タイトル、箇条書き、画像">
    <p:spTree>
      <p:nvGrpSpPr>
        <p:cNvPr id="1" name=""/>
        <p:cNvGrpSpPr/>
        <p:nvPr/>
      </p:nvGrpSpPr>
      <p:grpSpPr>
        <a:xfrm>
          <a:off x="0" y="0"/>
          <a:ext cx="0" cy="0"/>
          <a:chOff x="0" y="0"/>
          <a:chExt cx="0" cy="0"/>
        </a:xfrm>
      </p:grpSpPr>
      <p:sp>
        <p:nvSpPr>
          <p:cNvPr id="67" name="Google Shape;36;p28"/>
          <p:cNvSpPr>
            <a:spLocks noGrp="1"/>
          </p:cNvSpPr>
          <p:nvPr>
            <p:ph type="pic" idx="21"/>
          </p:nvPr>
        </p:nvSpPr>
        <p:spPr>
          <a:xfrm>
            <a:off x="6172200" y="596900"/>
            <a:ext cx="6448425" cy="8597900"/>
          </a:xfrm>
          <a:prstGeom prst="rect">
            <a:avLst/>
          </a:prstGeom>
        </p:spPr>
        <p:txBody>
          <a:bodyPr lIns="91439" tIns="45719" rIns="91439" bIns="45719">
            <a:noAutofit/>
          </a:bodyPr>
          <a:lstStyle/>
          <a:p>
            <a:endParaRPr/>
          </a:p>
        </p:txBody>
      </p:sp>
      <p:sp>
        <p:nvSpPr>
          <p:cNvPr id="68" name="タイトルテキスト"/>
          <p:cNvSpPr txBox="1">
            <a:spLocks noGrp="1"/>
          </p:cNvSpPr>
          <p:nvPr>
            <p:ph type="title"/>
          </p:nvPr>
        </p:nvSpPr>
        <p:spPr>
          <a:xfrm>
            <a:off x="698500" y="444500"/>
            <a:ext cx="5105400" cy="1016000"/>
          </a:xfrm>
          <a:prstGeom prst="rect">
            <a:avLst/>
          </a:prstGeom>
        </p:spPr>
        <p:txBody>
          <a:bodyPr/>
          <a:lstStyle/>
          <a:p>
            <a:r>
              <a:t>タイトルテキスト</a:t>
            </a:r>
          </a:p>
        </p:txBody>
      </p:sp>
      <p:sp>
        <p:nvSpPr>
          <p:cNvPr id="69" name="本文レベル1…"/>
          <p:cNvSpPr txBox="1">
            <a:spLocks noGrp="1"/>
          </p:cNvSpPr>
          <p:nvPr>
            <p:ph type="body" sz="quarter" idx="1"/>
          </p:nvPr>
        </p:nvSpPr>
        <p:spPr>
          <a:xfrm>
            <a:off x="698500" y="1412977"/>
            <a:ext cx="5105400" cy="671804"/>
          </a:xfrm>
          <a:prstGeom prst="rect">
            <a:avLst/>
          </a:prstGeom>
        </p:spPr>
        <p:txBody>
          <a:bodyPr/>
          <a:lstStyle>
            <a:lvl1pPr marL="228600" indent="0">
              <a:lnSpc>
                <a:spcPct val="100000"/>
              </a:lnSpc>
              <a:spcBef>
                <a:spcPts val="0"/>
              </a:spcBef>
              <a:buClrTx/>
              <a:buSzTx/>
              <a:buFontTx/>
              <a:buNone/>
              <a:defRPr sz="3600"/>
            </a:lvl1pPr>
            <a:lvl2pPr marL="988237" indent="-443026">
              <a:lnSpc>
                <a:spcPct val="100000"/>
              </a:lnSpc>
              <a:spcBef>
                <a:spcPts val="0"/>
              </a:spcBef>
              <a:buClrTx/>
              <a:buSzPts val="3600"/>
              <a:buFontTx/>
              <a:defRPr sz="3600"/>
            </a:lvl2pPr>
            <a:lvl3pPr marL="1445437" indent="-443026">
              <a:lnSpc>
                <a:spcPct val="100000"/>
              </a:lnSpc>
              <a:spcBef>
                <a:spcPts val="0"/>
              </a:spcBef>
              <a:buClrTx/>
              <a:buSzPts val="3600"/>
              <a:buFontTx/>
              <a:defRPr sz="3600"/>
            </a:lvl3pPr>
            <a:lvl4pPr marL="1902637" indent="-443026">
              <a:lnSpc>
                <a:spcPct val="100000"/>
              </a:lnSpc>
              <a:spcBef>
                <a:spcPts val="0"/>
              </a:spcBef>
              <a:buClrTx/>
              <a:buSzPts val="3600"/>
              <a:buFontTx/>
              <a:defRPr sz="3600"/>
            </a:lvl4pPr>
            <a:lvl5pPr marL="2359837" indent="-443026">
              <a:lnSpc>
                <a:spcPct val="100000"/>
              </a:lnSpc>
              <a:spcBef>
                <a:spcPts val="0"/>
              </a:spcBef>
              <a:buClrTx/>
              <a:buSzPts val="3600"/>
              <a:buFontTx/>
              <a:defRPr sz="3600"/>
            </a:lvl5pPr>
          </a:lstStyle>
          <a:p>
            <a:r>
              <a:t>本文レベル1</a:t>
            </a:r>
          </a:p>
          <a:p>
            <a:pPr lvl="1"/>
            <a:r>
              <a:t>本文レベル2</a:t>
            </a:r>
          </a:p>
          <a:p>
            <a:pPr lvl="2"/>
            <a:r>
              <a:t>本文レベル3</a:t>
            </a:r>
          </a:p>
          <a:p>
            <a:pPr lvl="3"/>
            <a:r>
              <a:t>本文レベル4</a:t>
            </a:r>
          </a:p>
          <a:p>
            <a:pPr lvl="4"/>
            <a:r>
              <a:t>本文レベル5</a:t>
            </a:r>
          </a:p>
        </p:txBody>
      </p:sp>
      <p:sp>
        <p:nvSpPr>
          <p:cNvPr id="70" name="Google Shape;39;p28"/>
          <p:cNvSpPr txBox="1">
            <a:spLocks noGrp="1"/>
          </p:cNvSpPr>
          <p:nvPr>
            <p:ph type="body" sz="half" idx="22"/>
          </p:nvPr>
        </p:nvSpPr>
        <p:spPr>
          <a:xfrm>
            <a:off x="698500" y="3480196"/>
            <a:ext cx="5105400" cy="5593162"/>
          </a:xfrm>
          <a:prstGeom prst="rect">
            <a:avLst/>
          </a:prstGeom>
        </p:spPr>
        <p:txBody>
          <a:bodyPr/>
          <a:lstStyle/>
          <a:p>
            <a:endParaRPr/>
          </a:p>
        </p:txBody>
      </p:sp>
      <p:sp>
        <p:nvSpPr>
          <p:cNvPr id="7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セクション">
    <p:spTree>
      <p:nvGrpSpPr>
        <p:cNvPr id="1" name=""/>
        <p:cNvGrpSpPr/>
        <p:nvPr/>
      </p:nvGrpSpPr>
      <p:grpSpPr>
        <a:xfrm>
          <a:off x="0" y="0"/>
          <a:ext cx="0" cy="0"/>
          <a:chOff x="0" y="0"/>
          <a:chExt cx="0" cy="0"/>
        </a:xfrm>
      </p:grpSpPr>
      <p:sp>
        <p:nvSpPr>
          <p:cNvPr id="78" name="タイトルテキスト"/>
          <p:cNvSpPr txBox="1">
            <a:spLocks noGrp="1"/>
          </p:cNvSpPr>
          <p:nvPr>
            <p:ph type="title"/>
          </p:nvPr>
        </p:nvSpPr>
        <p:spPr>
          <a:xfrm>
            <a:off x="698500" y="3225800"/>
            <a:ext cx="11607800" cy="3302000"/>
          </a:xfrm>
          <a:prstGeom prst="rect">
            <a:avLst/>
          </a:prstGeom>
        </p:spPr>
        <p:txBody>
          <a:bodyPr anchor="ctr"/>
          <a:lstStyle>
            <a:lvl1pPr>
              <a:defRPr sz="8200"/>
            </a:lvl1pPr>
          </a:lstStyle>
          <a:p>
            <a:r>
              <a:t>タイトルテキスト</a:t>
            </a:r>
          </a:p>
        </p:txBody>
      </p:sp>
      <p:sp>
        <p:nvSpPr>
          <p:cNvPr id="79"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タイトルのみ">
    <p:spTree>
      <p:nvGrpSpPr>
        <p:cNvPr id="1" name=""/>
        <p:cNvGrpSpPr/>
        <p:nvPr/>
      </p:nvGrpSpPr>
      <p:grpSpPr>
        <a:xfrm>
          <a:off x="0" y="0"/>
          <a:ext cx="0" cy="0"/>
          <a:chOff x="0" y="0"/>
          <a:chExt cx="0" cy="0"/>
        </a:xfrm>
      </p:grpSpPr>
      <p:sp>
        <p:nvSpPr>
          <p:cNvPr id="86" name="タイトルテキスト"/>
          <p:cNvSpPr txBox="1">
            <a:spLocks noGrp="1"/>
          </p:cNvSpPr>
          <p:nvPr>
            <p:ph type="title"/>
          </p:nvPr>
        </p:nvSpPr>
        <p:spPr>
          <a:prstGeom prst="rect">
            <a:avLst/>
          </a:prstGeom>
        </p:spPr>
        <p:txBody>
          <a:bodyPr/>
          <a:lstStyle/>
          <a:p>
            <a:r>
              <a:t>タイトルテキスト</a:t>
            </a:r>
          </a:p>
        </p:txBody>
      </p:sp>
      <p:sp>
        <p:nvSpPr>
          <p:cNvPr id="87" name="本文レベル1…"/>
          <p:cNvSpPr txBox="1">
            <a:spLocks noGrp="1"/>
          </p:cNvSpPr>
          <p:nvPr>
            <p:ph type="body" sz="quarter" idx="1"/>
          </p:nvPr>
        </p:nvSpPr>
        <p:spPr>
          <a:xfrm>
            <a:off x="698500" y="1412977"/>
            <a:ext cx="11607801" cy="671804"/>
          </a:xfrm>
          <a:prstGeom prst="rect">
            <a:avLst/>
          </a:prstGeom>
        </p:spPr>
        <p:txBody>
          <a:bodyPr/>
          <a:lstStyle>
            <a:lvl1pPr marL="228600" indent="0">
              <a:lnSpc>
                <a:spcPct val="100000"/>
              </a:lnSpc>
              <a:spcBef>
                <a:spcPts val="0"/>
              </a:spcBef>
              <a:buClrTx/>
              <a:buSzTx/>
              <a:buFontTx/>
              <a:buNone/>
              <a:defRPr sz="3800"/>
            </a:lvl1pPr>
            <a:lvl2pPr marL="1012850" indent="-467639">
              <a:lnSpc>
                <a:spcPct val="100000"/>
              </a:lnSpc>
              <a:spcBef>
                <a:spcPts val="0"/>
              </a:spcBef>
              <a:buClrTx/>
              <a:buSzPts val="3800"/>
              <a:buFontTx/>
              <a:defRPr sz="3800"/>
            </a:lvl2pPr>
            <a:lvl3pPr marL="1470050" indent="-467639">
              <a:lnSpc>
                <a:spcPct val="100000"/>
              </a:lnSpc>
              <a:spcBef>
                <a:spcPts val="0"/>
              </a:spcBef>
              <a:buClrTx/>
              <a:buSzPts val="3800"/>
              <a:buFontTx/>
              <a:defRPr sz="3800"/>
            </a:lvl3pPr>
            <a:lvl4pPr marL="1927250" indent="-467639">
              <a:lnSpc>
                <a:spcPct val="100000"/>
              </a:lnSpc>
              <a:spcBef>
                <a:spcPts val="0"/>
              </a:spcBef>
              <a:buClrTx/>
              <a:buSzPts val="3800"/>
              <a:buFontTx/>
              <a:defRPr sz="3800"/>
            </a:lvl4pPr>
            <a:lvl5pPr marL="2384450" indent="-467639">
              <a:lnSpc>
                <a:spcPct val="100000"/>
              </a:lnSpc>
              <a:spcBef>
                <a:spcPts val="0"/>
              </a:spcBef>
              <a:buClrTx/>
              <a:buSzPts val="3800"/>
              <a:buFontTx/>
              <a:defRPr sz="3800"/>
            </a:lvl5pPr>
          </a:lstStyle>
          <a:p>
            <a:r>
              <a:t>本文レベル1</a:t>
            </a:r>
          </a:p>
          <a:p>
            <a:pPr lvl="1"/>
            <a:r>
              <a:t>本文レベル2</a:t>
            </a:r>
          </a:p>
          <a:p>
            <a:pPr lvl="2"/>
            <a:r>
              <a:t>本文レベル3</a:t>
            </a:r>
          </a:p>
          <a:p>
            <a:pPr lvl="3"/>
            <a:r>
              <a:t>本文レベル4</a:t>
            </a:r>
          </a:p>
          <a:p>
            <a:pPr lvl="4"/>
            <a:r>
              <a:t>本文レベル5</a:t>
            </a:r>
          </a:p>
        </p:txBody>
      </p:sp>
      <p:sp>
        <p:nvSpPr>
          <p:cNvPr id="88"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本文レベル1…"/>
          <p:cNvSpPr txBox="1">
            <a:spLocks noGrp="1"/>
          </p:cNvSpPr>
          <p:nvPr>
            <p:ph type="body" idx="1"/>
          </p:nvPr>
        </p:nvSpPr>
        <p:spPr>
          <a:xfrm>
            <a:off x="698500" y="2959100"/>
            <a:ext cx="11607800" cy="6096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本文レベル1</a:t>
            </a:r>
          </a:p>
          <a:p>
            <a:pPr lvl="1"/>
            <a:r>
              <a:t>本文レベル2</a:t>
            </a:r>
          </a:p>
          <a:p>
            <a:pPr lvl="2"/>
            <a:r>
              <a:t>本文レベル3</a:t>
            </a:r>
          </a:p>
          <a:p>
            <a:pPr lvl="3"/>
            <a:r>
              <a:t>本文レベル4</a:t>
            </a:r>
          </a:p>
          <a:p>
            <a:pPr lvl="4"/>
            <a:r>
              <a:t>本文レベル5</a:t>
            </a:r>
          </a:p>
        </p:txBody>
      </p:sp>
      <p:sp>
        <p:nvSpPr>
          <p:cNvPr id="3" name="タイトルテキスト"/>
          <p:cNvSpPr txBox="1">
            <a:spLocks noGrp="1"/>
          </p:cNvSpPr>
          <p:nvPr>
            <p:ph type="title"/>
          </p:nvPr>
        </p:nvSpPr>
        <p:spPr>
          <a:xfrm>
            <a:off x="698500" y="440266"/>
            <a:ext cx="11607800" cy="1016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タイトルテキスト</a:t>
            </a:r>
          </a:p>
        </p:txBody>
      </p:sp>
      <p:sp>
        <p:nvSpPr>
          <p:cNvPr id="4" name="スライド番号"/>
          <p:cNvSpPr txBox="1">
            <a:spLocks noGrp="1"/>
          </p:cNvSpPr>
          <p:nvPr>
            <p:ph type="sldNum" sz="quarter" idx="2"/>
          </p:nvPr>
        </p:nvSpPr>
        <p:spPr>
          <a:xfrm>
            <a:off x="6350042" y="9220979"/>
            <a:ext cx="297943" cy="286700"/>
          </a:xfrm>
          <a:prstGeom prst="rect">
            <a:avLst/>
          </a:prstGeom>
          <a:ln w="12700">
            <a:miter lim="400000"/>
          </a:ln>
        </p:spPr>
        <p:txBody>
          <a:bodyPr wrap="none" lIns="50800" tIns="50800" rIns="50800" bIns="50800" anchor="b">
            <a:spAutoFit/>
          </a:bodyPr>
          <a:lstStyle>
            <a:lvl1pPr algn="ctr">
              <a:defRPr sz="1300">
                <a:solidFill>
                  <a:srgbClr val="000000"/>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l" defTabSz="914400" rtl="0" latinLnBrk="0">
        <a:lnSpc>
          <a:spcPct val="80000"/>
        </a:lnSpc>
        <a:spcBef>
          <a:spcPts val="0"/>
        </a:spcBef>
        <a:spcAft>
          <a:spcPts val="0"/>
        </a:spcAft>
        <a:buClrTx/>
        <a:buSzTx/>
        <a:buFontTx/>
        <a:buNone/>
        <a:tabLst/>
        <a:defRPr sz="6000" b="0" i="0" u="none" strike="noStrike" cap="none" spc="0" baseline="0">
          <a:solidFill>
            <a:srgbClr val="000000"/>
          </a:solidFill>
          <a:uFillTx/>
          <a:latin typeface="+mj-lt"/>
          <a:ea typeface="+mj-ea"/>
          <a:cs typeface="+mj-cs"/>
          <a:sym typeface="Arial"/>
        </a:defRPr>
      </a:lvl1pPr>
      <a:lvl2pPr marL="0" marR="0" indent="0" algn="l" defTabSz="914400" rtl="0" latinLnBrk="0">
        <a:lnSpc>
          <a:spcPct val="80000"/>
        </a:lnSpc>
        <a:spcBef>
          <a:spcPts val="0"/>
        </a:spcBef>
        <a:spcAft>
          <a:spcPts val="0"/>
        </a:spcAft>
        <a:buClrTx/>
        <a:buSzTx/>
        <a:buFontTx/>
        <a:buNone/>
        <a:tabLst/>
        <a:defRPr sz="6000" b="0" i="0" u="none" strike="noStrike" cap="none" spc="0" baseline="0">
          <a:solidFill>
            <a:srgbClr val="000000"/>
          </a:solidFill>
          <a:uFillTx/>
          <a:latin typeface="+mj-lt"/>
          <a:ea typeface="+mj-ea"/>
          <a:cs typeface="+mj-cs"/>
          <a:sym typeface="Arial"/>
        </a:defRPr>
      </a:lvl2pPr>
      <a:lvl3pPr marL="0" marR="0" indent="0" algn="l" defTabSz="914400" rtl="0" latinLnBrk="0">
        <a:lnSpc>
          <a:spcPct val="80000"/>
        </a:lnSpc>
        <a:spcBef>
          <a:spcPts val="0"/>
        </a:spcBef>
        <a:spcAft>
          <a:spcPts val="0"/>
        </a:spcAft>
        <a:buClrTx/>
        <a:buSzTx/>
        <a:buFontTx/>
        <a:buNone/>
        <a:tabLst/>
        <a:defRPr sz="6000" b="0" i="0" u="none" strike="noStrike" cap="none" spc="0" baseline="0">
          <a:solidFill>
            <a:srgbClr val="000000"/>
          </a:solidFill>
          <a:uFillTx/>
          <a:latin typeface="+mj-lt"/>
          <a:ea typeface="+mj-ea"/>
          <a:cs typeface="+mj-cs"/>
          <a:sym typeface="Arial"/>
        </a:defRPr>
      </a:lvl3pPr>
      <a:lvl4pPr marL="0" marR="0" indent="0" algn="l" defTabSz="914400" rtl="0" latinLnBrk="0">
        <a:lnSpc>
          <a:spcPct val="80000"/>
        </a:lnSpc>
        <a:spcBef>
          <a:spcPts val="0"/>
        </a:spcBef>
        <a:spcAft>
          <a:spcPts val="0"/>
        </a:spcAft>
        <a:buClrTx/>
        <a:buSzTx/>
        <a:buFontTx/>
        <a:buNone/>
        <a:tabLst/>
        <a:defRPr sz="6000" b="0" i="0" u="none" strike="noStrike" cap="none" spc="0" baseline="0">
          <a:solidFill>
            <a:srgbClr val="000000"/>
          </a:solidFill>
          <a:uFillTx/>
          <a:latin typeface="+mj-lt"/>
          <a:ea typeface="+mj-ea"/>
          <a:cs typeface="+mj-cs"/>
          <a:sym typeface="Arial"/>
        </a:defRPr>
      </a:lvl4pPr>
      <a:lvl5pPr marL="0" marR="0" indent="0" algn="l" defTabSz="914400" rtl="0" latinLnBrk="0">
        <a:lnSpc>
          <a:spcPct val="80000"/>
        </a:lnSpc>
        <a:spcBef>
          <a:spcPts val="0"/>
        </a:spcBef>
        <a:spcAft>
          <a:spcPts val="0"/>
        </a:spcAft>
        <a:buClrTx/>
        <a:buSzTx/>
        <a:buFontTx/>
        <a:buNone/>
        <a:tabLst/>
        <a:defRPr sz="6000" b="0" i="0" u="none" strike="noStrike" cap="none" spc="0" baseline="0">
          <a:solidFill>
            <a:srgbClr val="000000"/>
          </a:solidFill>
          <a:uFillTx/>
          <a:latin typeface="+mj-lt"/>
          <a:ea typeface="+mj-ea"/>
          <a:cs typeface="+mj-cs"/>
          <a:sym typeface="Arial"/>
        </a:defRPr>
      </a:lvl5pPr>
      <a:lvl6pPr marL="0" marR="0" indent="0" algn="l" defTabSz="914400" rtl="0" latinLnBrk="0">
        <a:lnSpc>
          <a:spcPct val="80000"/>
        </a:lnSpc>
        <a:spcBef>
          <a:spcPts val="0"/>
        </a:spcBef>
        <a:spcAft>
          <a:spcPts val="0"/>
        </a:spcAft>
        <a:buClrTx/>
        <a:buSzTx/>
        <a:buFontTx/>
        <a:buNone/>
        <a:tabLst/>
        <a:defRPr sz="6000" b="0" i="0" u="none" strike="noStrike" cap="none" spc="0" baseline="0">
          <a:solidFill>
            <a:srgbClr val="000000"/>
          </a:solidFill>
          <a:uFillTx/>
          <a:latin typeface="+mj-lt"/>
          <a:ea typeface="+mj-ea"/>
          <a:cs typeface="+mj-cs"/>
          <a:sym typeface="Arial"/>
        </a:defRPr>
      </a:lvl6pPr>
      <a:lvl7pPr marL="0" marR="0" indent="0" algn="l" defTabSz="914400" rtl="0" latinLnBrk="0">
        <a:lnSpc>
          <a:spcPct val="80000"/>
        </a:lnSpc>
        <a:spcBef>
          <a:spcPts val="0"/>
        </a:spcBef>
        <a:spcAft>
          <a:spcPts val="0"/>
        </a:spcAft>
        <a:buClrTx/>
        <a:buSzTx/>
        <a:buFontTx/>
        <a:buNone/>
        <a:tabLst/>
        <a:defRPr sz="6000" b="0" i="0" u="none" strike="noStrike" cap="none" spc="0" baseline="0">
          <a:solidFill>
            <a:srgbClr val="000000"/>
          </a:solidFill>
          <a:uFillTx/>
          <a:latin typeface="+mj-lt"/>
          <a:ea typeface="+mj-ea"/>
          <a:cs typeface="+mj-cs"/>
          <a:sym typeface="Arial"/>
        </a:defRPr>
      </a:lvl7pPr>
      <a:lvl8pPr marL="0" marR="0" indent="0" algn="l" defTabSz="914400" rtl="0" latinLnBrk="0">
        <a:lnSpc>
          <a:spcPct val="80000"/>
        </a:lnSpc>
        <a:spcBef>
          <a:spcPts val="0"/>
        </a:spcBef>
        <a:spcAft>
          <a:spcPts val="0"/>
        </a:spcAft>
        <a:buClrTx/>
        <a:buSzTx/>
        <a:buFontTx/>
        <a:buNone/>
        <a:tabLst/>
        <a:defRPr sz="6000" b="0" i="0" u="none" strike="noStrike" cap="none" spc="0" baseline="0">
          <a:solidFill>
            <a:srgbClr val="000000"/>
          </a:solidFill>
          <a:uFillTx/>
          <a:latin typeface="+mj-lt"/>
          <a:ea typeface="+mj-ea"/>
          <a:cs typeface="+mj-cs"/>
          <a:sym typeface="Arial"/>
        </a:defRPr>
      </a:lvl8pPr>
      <a:lvl9pPr marL="0" marR="0" indent="0" algn="l" defTabSz="914400" rtl="0" latinLnBrk="0">
        <a:lnSpc>
          <a:spcPct val="80000"/>
        </a:lnSpc>
        <a:spcBef>
          <a:spcPts val="0"/>
        </a:spcBef>
        <a:spcAft>
          <a:spcPts val="0"/>
        </a:spcAft>
        <a:buClrTx/>
        <a:buSzTx/>
        <a:buFontTx/>
        <a:buNone/>
        <a:tabLst/>
        <a:defRPr sz="6000" b="0" i="0" u="none" strike="noStrike" cap="none" spc="0" baseline="0">
          <a:solidFill>
            <a:srgbClr val="000000"/>
          </a:solidFill>
          <a:uFillTx/>
          <a:latin typeface="+mj-lt"/>
          <a:ea typeface="+mj-ea"/>
          <a:cs typeface="+mj-cs"/>
          <a:sym typeface="Arial"/>
        </a:defRPr>
      </a:lvl9pPr>
    </p:titleStyle>
    <p:bodyStyle>
      <a:lvl1pPr marL="457200" marR="0" indent="-369188"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1pPr>
      <a:lvl2pPr marL="914400" marR="0" indent="-369188"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2pPr>
      <a:lvl3pPr marL="1371600" marR="0" indent="-369188"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3pPr>
      <a:lvl4pPr marL="1828800" marR="0" indent="-369188"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4pPr>
      <a:lvl5pPr marL="22860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5pPr>
      <a:lvl6pPr marL="27432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6pPr>
      <a:lvl7pPr marL="32004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7pPr>
      <a:lvl8pPr marL="36576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8pPr>
      <a:lvl9pPr marL="41148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9pPr>
    </p:bodyStyle>
    <p:otherStyle>
      <a:lvl1pPr marL="0" marR="0" indent="0" algn="ctr" defTabSz="9144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Arial"/>
        </a:defRPr>
      </a:lvl1pPr>
      <a:lvl2pPr marL="0" marR="0" indent="0" algn="ctr" defTabSz="9144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Arial"/>
        </a:defRPr>
      </a:lvl2pPr>
      <a:lvl3pPr marL="0" marR="0" indent="0" algn="ctr" defTabSz="9144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Arial"/>
        </a:defRPr>
      </a:lvl3pPr>
      <a:lvl4pPr marL="0" marR="0" indent="0" algn="ctr" defTabSz="9144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Arial"/>
        </a:defRPr>
      </a:lvl4pPr>
      <a:lvl5pPr marL="0" marR="0" indent="0" algn="ctr" defTabSz="9144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Arial"/>
        </a:defRPr>
      </a:lvl5pPr>
      <a:lvl6pPr marL="0" marR="0" indent="0" algn="ctr" defTabSz="9144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Arial"/>
        </a:defRPr>
      </a:lvl6pPr>
      <a:lvl7pPr marL="0" marR="0" indent="0" algn="ctr" defTabSz="9144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Arial"/>
        </a:defRPr>
      </a:lvl7pPr>
      <a:lvl8pPr marL="0" marR="0" indent="0" algn="ctr" defTabSz="9144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Arial"/>
        </a:defRPr>
      </a:lvl8pPr>
      <a:lvl9pPr marL="0" marR="0" indent="0" algn="ctr" defTabSz="9144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Google Shape;76;p1"/>
          <p:cNvSpPr/>
          <p:nvPr/>
        </p:nvSpPr>
        <p:spPr>
          <a:xfrm>
            <a:off x="1583424" y="1429050"/>
            <a:ext cx="9624302" cy="3995400"/>
          </a:xfrm>
          <a:prstGeom prst="ellipse">
            <a:avLst/>
          </a:prstGeom>
          <a:solidFill>
            <a:srgbClr val="D6D6D6"/>
          </a:solidFill>
          <a:ln>
            <a:solidFill>
              <a:srgbClr val="000000"/>
            </a:solidFill>
            <a:miter lim="400000"/>
          </a:ln>
        </p:spPr>
        <p:txBody>
          <a:bodyPr lIns="0" tIns="0" rIns="0" bIns="0" anchor="ctr"/>
          <a:lstStyle/>
          <a:p>
            <a:pPr algn="ctr">
              <a:defRPr sz="2200">
                <a:solidFill>
                  <a:srgbClr val="FFFFFF"/>
                </a:solidFill>
              </a:defRPr>
            </a:pPr>
            <a:endParaRPr dirty="0"/>
          </a:p>
        </p:txBody>
      </p:sp>
      <p:sp>
        <p:nvSpPr>
          <p:cNvPr id="152" name="Google Shape;77;p1"/>
          <p:cNvSpPr/>
          <p:nvPr/>
        </p:nvSpPr>
        <p:spPr>
          <a:xfrm>
            <a:off x="1866912" y="1726455"/>
            <a:ext cx="1835988" cy="736604"/>
          </a:xfrm>
          <a:prstGeom prst="ellipse">
            <a:avLst/>
          </a:prstGeom>
          <a:solidFill>
            <a:srgbClr val="FFFFFF"/>
          </a:solidFill>
          <a:ln>
            <a:solidFill>
              <a:srgbClr val="000000"/>
            </a:solidFill>
            <a:miter lim="400000"/>
          </a:ln>
        </p:spPr>
        <p:txBody>
          <a:bodyPr lIns="0" tIns="0" rIns="0" bIns="0" anchor="ctr"/>
          <a:lstStyle/>
          <a:p>
            <a:pPr algn="ctr">
              <a:defRPr sz="2200">
                <a:solidFill>
                  <a:srgbClr val="EB220C"/>
                </a:solidFill>
              </a:defRPr>
            </a:pPr>
            <a:endParaRPr/>
          </a:p>
        </p:txBody>
      </p:sp>
      <p:sp>
        <p:nvSpPr>
          <p:cNvPr id="153" name="Google Shape;78;p1"/>
          <p:cNvSpPr txBox="1"/>
          <p:nvPr/>
        </p:nvSpPr>
        <p:spPr>
          <a:xfrm>
            <a:off x="4617756" y="7653931"/>
            <a:ext cx="3975102" cy="9643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ctr">
              <a:defRPr sz="1600">
                <a:solidFill>
                  <a:srgbClr val="000000"/>
                </a:solidFill>
              </a:defRPr>
            </a:pPr>
            <a:r>
              <a:rPr dirty="0"/>
              <a:t>【</a:t>
            </a:r>
            <a:r>
              <a:rPr dirty="0" err="1"/>
              <a:t>SSTリーダ</a:t>
            </a:r>
            <a:r>
              <a:rPr dirty="0"/>
              <a:t>ー】</a:t>
            </a:r>
          </a:p>
          <a:p>
            <a:pPr algn="ctr">
              <a:defRPr sz="1600">
                <a:solidFill>
                  <a:srgbClr val="000000"/>
                </a:solidFill>
              </a:defRPr>
            </a:pPr>
            <a:r>
              <a:rPr dirty="0" err="1"/>
              <a:t>公認心理師・精神保健福祉士・社会福祉士</a:t>
            </a:r>
            <a:endParaRPr dirty="0"/>
          </a:p>
          <a:p>
            <a:pPr algn="ctr">
              <a:defRPr sz="2400">
                <a:solidFill>
                  <a:srgbClr val="000000"/>
                </a:solidFill>
              </a:defRPr>
            </a:pPr>
            <a:r>
              <a:rPr dirty="0"/>
              <a:t>向川原</a:t>
            </a:r>
            <a:r>
              <a:rPr lang="ja-JP" altLang="en-US" dirty="0"/>
              <a:t>　</a:t>
            </a:r>
            <a:endParaRPr dirty="0"/>
          </a:p>
        </p:txBody>
      </p:sp>
      <p:sp>
        <p:nvSpPr>
          <p:cNvPr id="154" name="Google Shape;79;p1"/>
          <p:cNvSpPr txBox="1"/>
          <p:nvPr/>
        </p:nvSpPr>
        <p:spPr>
          <a:xfrm>
            <a:off x="5443763" y="6409104"/>
            <a:ext cx="2323086" cy="10259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ctr">
              <a:defRPr sz="2000">
                <a:solidFill>
                  <a:srgbClr val="000000"/>
                </a:solidFill>
              </a:defRPr>
            </a:pPr>
            <a:r>
              <a:rPr dirty="0"/>
              <a:t>202</a:t>
            </a:r>
            <a:r>
              <a:rPr lang="en-US" altLang="ja-JP" dirty="0"/>
              <a:t>5</a:t>
            </a:r>
            <a:r>
              <a:rPr dirty="0"/>
              <a:t>年</a:t>
            </a:r>
            <a:r>
              <a:rPr lang="en-US" altLang="ja-JP" dirty="0"/>
              <a:t>2</a:t>
            </a:r>
            <a:r>
              <a:rPr dirty="0"/>
              <a:t>月</a:t>
            </a:r>
            <a:r>
              <a:rPr lang="en-US" dirty="0"/>
              <a:t>8</a:t>
            </a:r>
            <a:r>
              <a:rPr lang="ja-JP" altLang="en-US" dirty="0"/>
              <a:t>日</a:t>
            </a:r>
            <a:endParaRPr lang="en-US" dirty="0"/>
          </a:p>
          <a:p>
            <a:pPr algn="ctr">
              <a:defRPr sz="2000">
                <a:solidFill>
                  <a:srgbClr val="000000"/>
                </a:solidFill>
              </a:defRPr>
            </a:pPr>
            <a:r>
              <a:rPr lang="ja-JP" altLang="en-US" dirty="0"/>
              <a:t>あじさい会</a:t>
            </a:r>
            <a:endParaRPr dirty="0"/>
          </a:p>
          <a:p>
            <a:pPr algn="ctr">
              <a:defRPr sz="2000">
                <a:solidFill>
                  <a:srgbClr val="000000"/>
                </a:solidFill>
              </a:defRPr>
            </a:pPr>
            <a:endParaRPr dirty="0"/>
          </a:p>
        </p:txBody>
      </p:sp>
      <p:sp>
        <p:nvSpPr>
          <p:cNvPr id="155" name="Google Shape;80;p1"/>
          <p:cNvSpPr txBox="1"/>
          <p:nvPr/>
        </p:nvSpPr>
        <p:spPr>
          <a:xfrm>
            <a:off x="1993549" y="1843275"/>
            <a:ext cx="1582714" cy="5101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900">
                <a:solidFill>
                  <a:srgbClr val="000000"/>
                </a:solidFill>
              </a:defRPr>
            </a:lvl1pPr>
          </a:lstStyle>
          <a:p>
            <a:r>
              <a:rPr dirty="0" err="1"/>
              <a:t>家族SST</a:t>
            </a:r>
            <a:endParaRPr dirty="0"/>
          </a:p>
        </p:txBody>
      </p:sp>
      <p:sp>
        <p:nvSpPr>
          <p:cNvPr id="156" name="Google Shape;81;p1"/>
          <p:cNvSpPr txBox="1"/>
          <p:nvPr/>
        </p:nvSpPr>
        <p:spPr>
          <a:xfrm>
            <a:off x="1277656" y="2848809"/>
            <a:ext cx="10452101" cy="9335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7400">
                <a:solidFill>
                  <a:srgbClr val="000000"/>
                </a:solidFill>
              </a:defRPr>
            </a:lvl1pPr>
          </a:lstStyle>
          <a:p>
            <a:r>
              <a:rPr lang="ja-JP" altLang="en-US" sz="5400" dirty="0"/>
              <a:t>やってみよう家族</a:t>
            </a:r>
            <a:r>
              <a:rPr lang="en-US" altLang="ja-JP" sz="5400" dirty="0"/>
              <a:t>SST</a:t>
            </a:r>
          </a:p>
        </p:txBody>
      </p:sp>
      <p:sp>
        <p:nvSpPr>
          <p:cNvPr id="157" name="Google Shape;82;p1"/>
          <p:cNvSpPr txBox="1">
            <a:spLocks noGrp="1"/>
          </p:cNvSpPr>
          <p:nvPr>
            <p:ph type="sldNum" sz="quarter" idx="4294967295"/>
          </p:nvPr>
        </p:nvSpPr>
        <p:spPr>
          <a:xfrm>
            <a:off x="6395953" y="9220979"/>
            <a:ext cx="206121" cy="2867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a:t>
            </a:f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Google Shape;242;p11"/>
          <p:cNvSpPr/>
          <p:nvPr/>
        </p:nvSpPr>
        <p:spPr>
          <a:xfrm rot="17400000">
            <a:off x="6885850" y="8312046"/>
            <a:ext cx="333517" cy="1015027"/>
          </a:xfrm>
          <a:prstGeom prst="rect">
            <a:avLst/>
          </a:prstGeom>
          <a:solidFill>
            <a:srgbClr val="FFFFFF"/>
          </a:solidFill>
          <a:ln w="38100">
            <a:solidFill>
              <a:srgbClr val="000000"/>
            </a:solidFill>
            <a:miter lim="400000"/>
          </a:ln>
        </p:spPr>
        <p:txBody>
          <a:bodyPr lIns="0" tIns="0" rIns="0" bIns="0" anchor="ctr"/>
          <a:lstStyle/>
          <a:p>
            <a:pPr algn="ctr">
              <a:defRPr sz="2200">
                <a:solidFill>
                  <a:srgbClr val="FFFFFF"/>
                </a:solidFill>
              </a:defRPr>
            </a:pPr>
            <a:endParaRPr/>
          </a:p>
        </p:txBody>
      </p:sp>
      <p:sp>
        <p:nvSpPr>
          <p:cNvPr id="298" name="Google Shape;243;p11"/>
          <p:cNvSpPr txBox="1"/>
          <p:nvPr/>
        </p:nvSpPr>
        <p:spPr>
          <a:xfrm rot="1200000">
            <a:off x="6550958" y="8679859"/>
            <a:ext cx="1003302" cy="2794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a:solidFill>
                  <a:srgbClr val="000000"/>
                </a:solidFill>
              </a:defRPr>
            </a:lvl1pPr>
          </a:lstStyle>
          <a:p>
            <a:r>
              <a:t>アドバイス</a:t>
            </a:r>
          </a:p>
        </p:txBody>
      </p:sp>
      <p:sp>
        <p:nvSpPr>
          <p:cNvPr id="299" name="Google Shape;244;p11"/>
          <p:cNvSpPr/>
          <p:nvPr/>
        </p:nvSpPr>
        <p:spPr>
          <a:xfrm>
            <a:off x="-200" y="678447"/>
            <a:ext cx="13005201" cy="2"/>
          </a:xfrm>
          <a:prstGeom prst="line">
            <a:avLst/>
          </a:prstGeom>
          <a:ln w="25400">
            <a:solidFill>
              <a:srgbClr val="000000"/>
            </a:solidFill>
            <a:miter lim="400000"/>
          </a:ln>
        </p:spPr>
        <p:txBody>
          <a:bodyPr lIns="0" tIns="0" rIns="0" bIns="0"/>
          <a:lstStyle/>
          <a:p>
            <a:endParaRPr/>
          </a:p>
        </p:txBody>
      </p:sp>
      <p:sp>
        <p:nvSpPr>
          <p:cNvPr id="300" name="Google Shape;245;p11"/>
          <p:cNvSpPr txBox="1"/>
          <p:nvPr/>
        </p:nvSpPr>
        <p:spPr>
          <a:xfrm>
            <a:off x="13542" y="125819"/>
            <a:ext cx="3537207" cy="4719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400">
                <a:solidFill>
                  <a:srgbClr val="000000"/>
                </a:solidFill>
              </a:defRPr>
            </a:lvl1pPr>
          </a:lstStyle>
          <a:p>
            <a:r>
              <a:rPr lang="en-US" dirty="0"/>
              <a:t>5</a:t>
            </a:r>
            <a:r>
              <a:rPr dirty="0"/>
              <a:t>. 「</a:t>
            </a:r>
            <a:r>
              <a:rPr dirty="0" err="1"/>
              <a:t>受信が中心」とは</a:t>
            </a:r>
            <a:r>
              <a:rPr dirty="0"/>
              <a:t>？</a:t>
            </a:r>
          </a:p>
        </p:txBody>
      </p:sp>
      <p:sp>
        <p:nvSpPr>
          <p:cNvPr id="301" name="Google Shape;246;p11"/>
          <p:cNvSpPr txBox="1"/>
          <p:nvPr/>
        </p:nvSpPr>
        <p:spPr>
          <a:xfrm>
            <a:off x="10763601" y="183980"/>
            <a:ext cx="2146302" cy="355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000">
                <a:solidFill>
                  <a:srgbClr val="FF2600"/>
                </a:solidFill>
              </a:defRPr>
            </a:lvl1pPr>
          </a:lstStyle>
          <a:p>
            <a:r>
              <a:t>ボタンのかけ違い</a:t>
            </a:r>
          </a:p>
        </p:txBody>
      </p:sp>
      <p:sp>
        <p:nvSpPr>
          <p:cNvPr id="302" name="Google Shape;247;p11"/>
          <p:cNvSpPr txBox="1">
            <a:spLocks noGrp="1"/>
          </p:cNvSpPr>
          <p:nvPr>
            <p:ph type="sldNum" sz="quarter" idx="4294967295"/>
          </p:nvPr>
        </p:nvSpPr>
        <p:spPr>
          <a:xfrm>
            <a:off x="6356169" y="9220979"/>
            <a:ext cx="285689" cy="2867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10</a:t>
            </a:fld>
            <a:endParaRPr/>
          </a:p>
        </p:txBody>
      </p:sp>
      <p:sp>
        <p:nvSpPr>
          <p:cNvPr id="303" name="Google Shape;248;p11"/>
          <p:cNvSpPr txBox="1"/>
          <p:nvPr/>
        </p:nvSpPr>
        <p:spPr>
          <a:xfrm>
            <a:off x="956563" y="1206977"/>
            <a:ext cx="11091675" cy="4963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ctr">
              <a:defRPr sz="2800">
                <a:solidFill>
                  <a:srgbClr val="000000"/>
                </a:solidFill>
              </a:defRPr>
            </a:pPr>
            <a:r>
              <a:t>●</a:t>
            </a:r>
            <a:r>
              <a:rPr u="sng"/>
              <a:t>コミュニケーションが「ボタンのかけ違い」になっていませんか</a:t>
            </a:r>
            <a:r>
              <a:t>？</a:t>
            </a:r>
          </a:p>
        </p:txBody>
      </p:sp>
      <p:sp>
        <p:nvSpPr>
          <p:cNvPr id="304" name="Google Shape;249;p11"/>
          <p:cNvSpPr/>
          <p:nvPr/>
        </p:nvSpPr>
        <p:spPr>
          <a:xfrm>
            <a:off x="1226195" y="2007947"/>
            <a:ext cx="1651002" cy="812801"/>
          </a:xfrm>
          <a:prstGeom prst="wedgeEllipseCallout">
            <a:avLst>
              <a:gd name="adj1" fmla="val -49385"/>
              <a:gd name="adj2" fmla="val 70000"/>
            </a:avLst>
          </a:prstGeom>
          <a:ln w="25400">
            <a:solidFill>
              <a:srgbClr val="000000"/>
            </a:solidFill>
            <a:miter lim="400000"/>
          </a:ln>
        </p:spPr>
        <p:txBody>
          <a:bodyPr lIns="0" tIns="0" rIns="0" bIns="0" anchor="ctr"/>
          <a:lstStyle/>
          <a:p>
            <a:pPr algn="ctr">
              <a:defRPr sz="2200">
                <a:solidFill>
                  <a:srgbClr val="FFFFFF"/>
                </a:solidFill>
              </a:defRPr>
            </a:pPr>
            <a:endParaRPr/>
          </a:p>
        </p:txBody>
      </p:sp>
      <p:sp>
        <p:nvSpPr>
          <p:cNvPr id="305" name="Google Shape;250;p11"/>
          <p:cNvSpPr/>
          <p:nvPr/>
        </p:nvSpPr>
        <p:spPr>
          <a:xfrm>
            <a:off x="7501856" y="2054143"/>
            <a:ext cx="1651002" cy="812802"/>
          </a:xfrm>
          <a:prstGeom prst="wedgeEllipseCallout">
            <a:avLst>
              <a:gd name="adj1" fmla="val -49385"/>
              <a:gd name="adj2" fmla="val 70000"/>
            </a:avLst>
          </a:prstGeom>
          <a:ln w="25400">
            <a:solidFill>
              <a:srgbClr val="000000"/>
            </a:solidFill>
            <a:miter lim="400000"/>
          </a:ln>
        </p:spPr>
        <p:txBody>
          <a:bodyPr lIns="0" tIns="0" rIns="0" bIns="0" anchor="ctr"/>
          <a:lstStyle/>
          <a:p>
            <a:pPr algn="ctr">
              <a:defRPr sz="2200">
                <a:solidFill>
                  <a:srgbClr val="FFFFFF"/>
                </a:solidFill>
              </a:defRPr>
            </a:pPr>
            <a:endParaRPr/>
          </a:p>
        </p:txBody>
      </p:sp>
      <p:sp>
        <p:nvSpPr>
          <p:cNvPr id="306" name="Google Shape;251;p11"/>
          <p:cNvSpPr txBox="1"/>
          <p:nvPr/>
        </p:nvSpPr>
        <p:spPr>
          <a:xfrm>
            <a:off x="1740546" y="2236547"/>
            <a:ext cx="622302" cy="355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000">
                <a:solidFill>
                  <a:srgbClr val="000000"/>
                </a:solidFill>
              </a:defRPr>
            </a:lvl1pPr>
          </a:lstStyle>
          <a:p>
            <a:r>
              <a:t>親は</a:t>
            </a:r>
          </a:p>
        </p:txBody>
      </p:sp>
      <p:sp>
        <p:nvSpPr>
          <p:cNvPr id="307" name="Google Shape;252;p11"/>
          <p:cNvSpPr txBox="1"/>
          <p:nvPr/>
        </p:nvSpPr>
        <p:spPr>
          <a:xfrm>
            <a:off x="7762206" y="2282744"/>
            <a:ext cx="1130302" cy="355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000">
                <a:solidFill>
                  <a:srgbClr val="000000"/>
                </a:solidFill>
              </a:defRPr>
            </a:lvl1pPr>
          </a:lstStyle>
          <a:p>
            <a:r>
              <a:t>子どもは</a:t>
            </a:r>
          </a:p>
        </p:txBody>
      </p:sp>
      <p:sp>
        <p:nvSpPr>
          <p:cNvPr id="308" name="Google Shape;253;p11"/>
          <p:cNvSpPr/>
          <p:nvPr/>
        </p:nvSpPr>
        <p:spPr>
          <a:xfrm>
            <a:off x="632035" y="3040226"/>
            <a:ext cx="4563008" cy="1270002"/>
          </a:xfrm>
          <a:prstGeom prst="roundRect">
            <a:avLst>
              <a:gd name="adj" fmla="val 15000"/>
            </a:avLst>
          </a:prstGeom>
          <a:solidFill>
            <a:srgbClr val="D6D6D6"/>
          </a:solidFill>
          <a:ln w="25400">
            <a:solidFill>
              <a:srgbClr val="000000"/>
            </a:solidFill>
            <a:miter lim="400000"/>
          </a:ln>
        </p:spPr>
        <p:txBody>
          <a:bodyPr lIns="0" tIns="0" rIns="0" bIns="0" anchor="ctr"/>
          <a:lstStyle/>
          <a:p>
            <a:pPr algn="ctr">
              <a:defRPr sz="2200">
                <a:solidFill>
                  <a:srgbClr val="FFFFFF"/>
                </a:solidFill>
              </a:defRPr>
            </a:pPr>
            <a:endParaRPr/>
          </a:p>
        </p:txBody>
      </p:sp>
      <p:sp>
        <p:nvSpPr>
          <p:cNvPr id="309" name="Google Shape;254;p11"/>
          <p:cNvSpPr/>
          <p:nvPr/>
        </p:nvSpPr>
        <p:spPr>
          <a:xfrm>
            <a:off x="6870223" y="3086387"/>
            <a:ext cx="5589835" cy="1270002"/>
          </a:xfrm>
          <a:prstGeom prst="roundRect">
            <a:avLst>
              <a:gd name="adj" fmla="val 15000"/>
            </a:avLst>
          </a:prstGeom>
          <a:solidFill>
            <a:srgbClr val="D6D6D6"/>
          </a:solidFill>
          <a:ln w="25400">
            <a:solidFill>
              <a:srgbClr val="000000"/>
            </a:solidFill>
            <a:miter lim="400000"/>
          </a:ln>
        </p:spPr>
        <p:txBody>
          <a:bodyPr lIns="0" tIns="0" rIns="0" bIns="0" anchor="ctr"/>
          <a:lstStyle/>
          <a:p>
            <a:pPr algn="ctr">
              <a:defRPr sz="2200">
                <a:solidFill>
                  <a:srgbClr val="FFFFFF"/>
                </a:solidFill>
              </a:defRPr>
            </a:pPr>
            <a:endParaRPr/>
          </a:p>
        </p:txBody>
      </p:sp>
      <p:sp>
        <p:nvSpPr>
          <p:cNvPr id="310" name="Google Shape;255;p11"/>
          <p:cNvSpPr txBox="1"/>
          <p:nvPr/>
        </p:nvSpPr>
        <p:spPr>
          <a:xfrm>
            <a:off x="1377001" y="3322801"/>
            <a:ext cx="3098802" cy="7048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4700">
                <a:solidFill>
                  <a:srgbClr val="000000"/>
                </a:solidFill>
              </a:defRPr>
            </a:lvl1pPr>
          </a:lstStyle>
          <a:p>
            <a:r>
              <a:t>説得したい</a:t>
            </a:r>
          </a:p>
        </p:txBody>
      </p:sp>
      <p:sp>
        <p:nvSpPr>
          <p:cNvPr id="311" name="Google Shape;256;p11"/>
          <p:cNvSpPr txBox="1"/>
          <p:nvPr/>
        </p:nvSpPr>
        <p:spPr>
          <a:xfrm>
            <a:off x="6869824" y="3429649"/>
            <a:ext cx="5538001" cy="70485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4700">
                <a:solidFill>
                  <a:srgbClr val="000000"/>
                </a:solidFill>
              </a:defRPr>
            </a:lvl1pPr>
          </a:lstStyle>
          <a:p>
            <a:r>
              <a:t>話を聞いてほしい</a:t>
            </a:r>
          </a:p>
        </p:txBody>
      </p:sp>
      <p:sp>
        <p:nvSpPr>
          <p:cNvPr id="312" name="Google Shape;257;p11"/>
          <p:cNvSpPr txBox="1"/>
          <p:nvPr/>
        </p:nvSpPr>
        <p:spPr>
          <a:xfrm>
            <a:off x="5707727" y="4045120"/>
            <a:ext cx="685421" cy="520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3000">
                <a:solidFill>
                  <a:srgbClr val="FF2600"/>
                </a:solidFill>
              </a:defRPr>
            </a:lvl1pPr>
          </a:lstStyle>
          <a:p>
            <a:r>
              <a:t>VS</a:t>
            </a:r>
          </a:p>
        </p:txBody>
      </p:sp>
      <p:sp>
        <p:nvSpPr>
          <p:cNvPr id="313" name="Google Shape;258;p11"/>
          <p:cNvSpPr/>
          <p:nvPr/>
        </p:nvSpPr>
        <p:spPr>
          <a:xfrm>
            <a:off x="622300" y="4559298"/>
            <a:ext cx="4582477" cy="832169"/>
          </a:xfrm>
          <a:prstGeom prst="roundRect">
            <a:avLst>
              <a:gd name="adj" fmla="val 22892"/>
            </a:avLst>
          </a:prstGeom>
          <a:ln w="25400">
            <a:solidFill>
              <a:srgbClr val="000000"/>
            </a:solidFill>
            <a:prstDash val="dot"/>
            <a:miter lim="400000"/>
          </a:ln>
        </p:spPr>
        <p:txBody>
          <a:bodyPr lIns="0" tIns="0" rIns="0" bIns="0" anchor="ctr"/>
          <a:lstStyle/>
          <a:p>
            <a:pPr algn="ctr">
              <a:defRPr sz="2200">
                <a:solidFill>
                  <a:srgbClr val="FFFFFF"/>
                </a:solidFill>
              </a:defRPr>
            </a:pPr>
            <a:endParaRPr/>
          </a:p>
        </p:txBody>
      </p:sp>
      <p:sp>
        <p:nvSpPr>
          <p:cNvPr id="314" name="Google Shape;259;p11"/>
          <p:cNvSpPr txBox="1"/>
          <p:nvPr/>
        </p:nvSpPr>
        <p:spPr>
          <a:xfrm>
            <a:off x="1471535" y="4772183"/>
            <a:ext cx="2857501" cy="406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400">
                <a:solidFill>
                  <a:srgbClr val="000000"/>
                </a:solidFill>
              </a:defRPr>
            </a:lvl1pPr>
          </a:lstStyle>
          <a:p>
            <a:r>
              <a:t>早く社会に戻したい</a:t>
            </a:r>
          </a:p>
        </p:txBody>
      </p:sp>
      <p:sp>
        <p:nvSpPr>
          <p:cNvPr id="315" name="Google Shape;260;p11"/>
          <p:cNvSpPr/>
          <p:nvPr/>
        </p:nvSpPr>
        <p:spPr>
          <a:xfrm>
            <a:off x="6896099" y="4559300"/>
            <a:ext cx="5538082" cy="832168"/>
          </a:xfrm>
          <a:prstGeom prst="roundRect">
            <a:avLst>
              <a:gd name="adj" fmla="val 22892"/>
            </a:avLst>
          </a:prstGeom>
          <a:ln w="25400">
            <a:solidFill>
              <a:srgbClr val="000000"/>
            </a:solidFill>
            <a:prstDash val="dot"/>
            <a:miter lim="400000"/>
          </a:ln>
        </p:spPr>
        <p:txBody>
          <a:bodyPr lIns="0" tIns="0" rIns="0" bIns="0" anchor="ctr"/>
          <a:lstStyle/>
          <a:p>
            <a:pPr algn="ctr">
              <a:defRPr sz="2200">
                <a:solidFill>
                  <a:srgbClr val="FFFFFF"/>
                </a:solidFill>
              </a:defRPr>
            </a:pPr>
            <a:endParaRPr/>
          </a:p>
        </p:txBody>
      </p:sp>
      <p:sp>
        <p:nvSpPr>
          <p:cNvPr id="316" name="Google Shape;261;p11"/>
          <p:cNvSpPr txBox="1"/>
          <p:nvPr/>
        </p:nvSpPr>
        <p:spPr>
          <a:xfrm>
            <a:off x="7770507" y="4772183"/>
            <a:ext cx="3762758" cy="406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400">
                <a:solidFill>
                  <a:srgbClr val="000000"/>
                </a:solidFill>
              </a:defRPr>
            </a:lvl1pPr>
          </a:lstStyle>
          <a:p>
            <a:r>
              <a:t>押し付けずに待ってほしい</a:t>
            </a:r>
          </a:p>
        </p:txBody>
      </p:sp>
      <p:sp>
        <p:nvSpPr>
          <p:cNvPr id="317" name="Google Shape;262;p11"/>
          <p:cNvSpPr/>
          <p:nvPr/>
        </p:nvSpPr>
        <p:spPr>
          <a:xfrm>
            <a:off x="1180902" y="6545333"/>
            <a:ext cx="3438796" cy="2904540"/>
          </a:xfrm>
          <a:custGeom>
            <a:avLst/>
            <a:gdLst/>
            <a:ahLst/>
            <a:cxnLst>
              <a:cxn ang="0">
                <a:pos x="wd2" y="hd2"/>
              </a:cxn>
              <a:cxn ang="5400000">
                <a:pos x="wd2" y="hd2"/>
              </a:cxn>
              <a:cxn ang="10800000">
                <a:pos x="wd2" y="hd2"/>
              </a:cxn>
              <a:cxn ang="16200000">
                <a:pos x="wd2" y="hd2"/>
              </a:cxn>
            </a:cxnLst>
            <a:rect l="0" t="0" r="r" b="b"/>
            <a:pathLst>
              <a:path w="21297" h="21596" extrusionOk="0">
                <a:moveTo>
                  <a:pt x="10609" y="1"/>
                </a:moveTo>
                <a:cubicBezTo>
                  <a:pt x="10434" y="-1"/>
                  <a:pt x="10261" y="2"/>
                  <a:pt x="10091" y="9"/>
                </a:cubicBezTo>
                <a:cubicBezTo>
                  <a:pt x="5074" y="234"/>
                  <a:pt x="2259" y="4716"/>
                  <a:pt x="2259" y="4716"/>
                </a:cubicBezTo>
                <a:cubicBezTo>
                  <a:pt x="-125" y="8627"/>
                  <a:pt x="1" y="11403"/>
                  <a:pt x="1" y="11403"/>
                </a:cubicBezTo>
                <a:cubicBezTo>
                  <a:pt x="1" y="11403"/>
                  <a:pt x="1146" y="10125"/>
                  <a:pt x="3644" y="10161"/>
                </a:cubicBezTo>
                <a:cubicBezTo>
                  <a:pt x="3644" y="10161"/>
                  <a:pt x="5446" y="10311"/>
                  <a:pt x="7076" y="11691"/>
                </a:cubicBezTo>
                <a:cubicBezTo>
                  <a:pt x="7076" y="11691"/>
                  <a:pt x="8248" y="10320"/>
                  <a:pt x="10161" y="10131"/>
                </a:cubicBezTo>
                <a:lnTo>
                  <a:pt x="10073" y="19053"/>
                </a:lnTo>
                <a:cubicBezTo>
                  <a:pt x="10068" y="19547"/>
                  <a:pt x="9966" y="19908"/>
                  <a:pt x="9773" y="20126"/>
                </a:cubicBezTo>
                <a:cubicBezTo>
                  <a:pt x="9539" y="20390"/>
                  <a:pt x="9210" y="20394"/>
                  <a:pt x="9161" y="20394"/>
                </a:cubicBezTo>
                <a:cubicBezTo>
                  <a:pt x="9156" y="20394"/>
                  <a:pt x="9156" y="20394"/>
                  <a:pt x="9156" y="20394"/>
                </a:cubicBezTo>
                <a:lnTo>
                  <a:pt x="9124" y="20392"/>
                </a:lnTo>
                <a:cubicBezTo>
                  <a:pt x="8774" y="20387"/>
                  <a:pt x="8516" y="20277"/>
                  <a:pt x="8361" y="20066"/>
                </a:cubicBezTo>
                <a:cubicBezTo>
                  <a:pt x="8093" y="19703"/>
                  <a:pt x="8141" y="19109"/>
                  <a:pt x="8143" y="19089"/>
                </a:cubicBezTo>
                <a:cubicBezTo>
                  <a:pt x="8176" y="18761"/>
                  <a:pt x="7982" y="18464"/>
                  <a:pt x="7708" y="18422"/>
                </a:cubicBezTo>
                <a:cubicBezTo>
                  <a:pt x="7434" y="18381"/>
                  <a:pt x="7184" y="18614"/>
                  <a:pt x="7149" y="18943"/>
                </a:cubicBezTo>
                <a:cubicBezTo>
                  <a:pt x="7137" y="19058"/>
                  <a:pt x="7047" y="20085"/>
                  <a:pt x="7602" y="20851"/>
                </a:cubicBezTo>
                <a:cubicBezTo>
                  <a:pt x="7951" y="21332"/>
                  <a:pt x="8455" y="21582"/>
                  <a:pt x="9099" y="21594"/>
                </a:cubicBezTo>
                <a:cubicBezTo>
                  <a:pt x="9112" y="21595"/>
                  <a:pt x="9130" y="21596"/>
                  <a:pt x="9151" y="21596"/>
                </a:cubicBezTo>
                <a:cubicBezTo>
                  <a:pt x="9362" y="21599"/>
                  <a:pt x="9957" y="21555"/>
                  <a:pt x="10444" y="21019"/>
                </a:cubicBezTo>
                <a:cubicBezTo>
                  <a:pt x="10853" y="20569"/>
                  <a:pt x="11064" y="19912"/>
                  <a:pt x="11073" y="19067"/>
                </a:cubicBezTo>
                <a:lnTo>
                  <a:pt x="11163" y="10145"/>
                </a:lnTo>
                <a:cubicBezTo>
                  <a:pt x="13071" y="10389"/>
                  <a:pt x="14214" y="11793"/>
                  <a:pt x="14214" y="11793"/>
                </a:cubicBezTo>
                <a:cubicBezTo>
                  <a:pt x="15871" y="10460"/>
                  <a:pt x="17677" y="10362"/>
                  <a:pt x="17677" y="10362"/>
                </a:cubicBezTo>
                <a:cubicBezTo>
                  <a:pt x="20174" y="10398"/>
                  <a:pt x="21294" y="11709"/>
                  <a:pt x="21294" y="11709"/>
                </a:cubicBezTo>
                <a:cubicBezTo>
                  <a:pt x="21294" y="11709"/>
                  <a:pt x="21475" y="8936"/>
                  <a:pt x="19169" y="4957"/>
                </a:cubicBezTo>
                <a:cubicBezTo>
                  <a:pt x="19169" y="4957"/>
                  <a:pt x="16257" y="82"/>
                  <a:pt x="10916" y="5"/>
                </a:cubicBezTo>
                <a:lnTo>
                  <a:pt x="10609" y="1"/>
                </a:lnTo>
                <a:close/>
              </a:path>
            </a:pathLst>
          </a:custGeom>
          <a:solidFill>
            <a:srgbClr val="C0C0C0"/>
          </a:solidFill>
          <a:ln w="12700">
            <a:solidFill>
              <a:srgbClr val="000000"/>
            </a:solidFill>
            <a:prstDash val="dot"/>
            <a:miter lim="400000"/>
          </a:ln>
        </p:spPr>
        <p:txBody>
          <a:bodyPr lIns="0" tIns="0" rIns="0" bIns="0" anchor="ctr"/>
          <a:lstStyle/>
          <a:p>
            <a:pPr algn="ctr">
              <a:defRPr sz="2200">
                <a:solidFill>
                  <a:srgbClr val="FFFFFF"/>
                </a:solidFill>
              </a:defRPr>
            </a:pPr>
            <a:endParaRPr/>
          </a:p>
        </p:txBody>
      </p:sp>
      <p:sp>
        <p:nvSpPr>
          <p:cNvPr id="318" name="Google Shape;263;p11"/>
          <p:cNvSpPr/>
          <p:nvPr/>
        </p:nvSpPr>
        <p:spPr>
          <a:xfrm>
            <a:off x="1708986" y="6899771"/>
            <a:ext cx="685421" cy="1000064"/>
          </a:xfrm>
          <a:prstGeom prst="rect">
            <a:avLst/>
          </a:prstGeom>
          <a:solidFill>
            <a:srgbClr val="000000"/>
          </a:solidFill>
          <a:ln w="12700">
            <a:miter lim="400000"/>
          </a:ln>
        </p:spPr>
        <p:txBody>
          <a:bodyPr lIns="0" tIns="0" rIns="0" bIns="0" anchor="ctr"/>
          <a:lstStyle/>
          <a:p>
            <a:pPr algn="ctr">
              <a:defRPr sz="2200">
                <a:solidFill>
                  <a:srgbClr val="FFFFFF"/>
                </a:solidFill>
              </a:defRPr>
            </a:pPr>
            <a:endParaRPr/>
          </a:p>
        </p:txBody>
      </p:sp>
      <p:sp>
        <p:nvSpPr>
          <p:cNvPr id="319" name="Google Shape;264;p11"/>
          <p:cNvSpPr txBox="1"/>
          <p:nvPr/>
        </p:nvSpPr>
        <p:spPr>
          <a:xfrm rot="5400000">
            <a:off x="1587564" y="7145753"/>
            <a:ext cx="927001" cy="508001"/>
          </a:xfrm>
          <a:prstGeom prst="rect">
            <a:avLst/>
          </a:prstGeom>
          <a:solidFill>
            <a:srgbClr val="C0C0C0"/>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3200">
                <a:solidFill>
                  <a:srgbClr val="000000"/>
                </a:solidFill>
              </a:defRPr>
            </a:lvl1pPr>
          </a:lstStyle>
          <a:p>
            <a:r>
              <a:rPr dirty="0" err="1"/>
              <a:t>助言</a:t>
            </a:r>
            <a:endParaRPr dirty="0"/>
          </a:p>
        </p:txBody>
      </p:sp>
      <p:sp>
        <p:nvSpPr>
          <p:cNvPr id="320" name="Google Shape;265;p11"/>
          <p:cNvSpPr/>
          <p:nvPr/>
        </p:nvSpPr>
        <p:spPr>
          <a:xfrm>
            <a:off x="3428999" y="6899771"/>
            <a:ext cx="685421" cy="1000064"/>
          </a:xfrm>
          <a:prstGeom prst="rect">
            <a:avLst/>
          </a:prstGeom>
          <a:solidFill>
            <a:srgbClr val="000000"/>
          </a:solidFill>
          <a:ln w="12700">
            <a:miter lim="400000"/>
          </a:ln>
        </p:spPr>
        <p:txBody>
          <a:bodyPr lIns="0" tIns="0" rIns="0" bIns="0" anchor="ctr"/>
          <a:lstStyle/>
          <a:p>
            <a:pPr algn="ctr">
              <a:defRPr sz="2200">
                <a:solidFill>
                  <a:srgbClr val="FFFFFF"/>
                </a:solidFill>
              </a:defRPr>
            </a:pPr>
            <a:endParaRPr/>
          </a:p>
        </p:txBody>
      </p:sp>
      <p:sp>
        <p:nvSpPr>
          <p:cNvPr id="321" name="Google Shape;266;p11"/>
          <p:cNvSpPr txBox="1"/>
          <p:nvPr/>
        </p:nvSpPr>
        <p:spPr>
          <a:xfrm rot="5400000">
            <a:off x="3295662" y="7145753"/>
            <a:ext cx="927001" cy="508001"/>
          </a:xfrm>
          <a:prstGeom prst="rect">
            <a:avLst/>
          </a:prstGeom>
          <a:solidFill>
            <a:srgbClr val="C0C0C0"/>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3200">
                <a:solidFill>
                  <a:srgbClr val="000000"/>
                </a:solidFill>
              </a:defRPr>
            </a:lvl1pPr>
          </a:lstStyle>
          <a:p>
            <a:r>
              <a:t>指導</a:t>
            </a:r>
          </a:p>
        </p:txBody>
      </p:sp>
      <p:sp>
        <p:nvSpPr>
          <p:cNvPr id="322" name="Google Shape;267;p11"/>
          <p:cNvSpPr/>
          <p:nvPr/>
        </p:nvSpPr>
        <p:spPr>
          <a:xfrm>
            <a:off x="2524637" y="6439630"/>
            <a:ext cx="685421" cy="1920346"/>
          </a:xfrm>
          <a:prstGeom prst="rect">
            <a:avLst/>
          </a:prstGeom>
          <a:solidFill>
            <a:srgbClr val="000000"/>
          </a:solidFill>
          <a:ln w="12700">
            <a:miter lim="400000"/>
          </a:ln>
        </p:spPr>
        <p:txBody>
          <a:bodyPr lIns="0" tIns="0" rIns="0" bIns="0" anchor="ctr"/>
          <a:lstStyle/>
          <a:p>
            <a:pPr algn="ctr">
              <a:defRPr sz="2200">
                <a:solidFill>
                  <a:srgbClr val="FFFFFF"/>
                </a:solidFill>
              </a:defRPr>
            </a:pPr>
            <a:endParaRPr/>
          </a:p>
        </p:txBody>
      </p:sp>
      <p:sp>
        <p:nvSpPr>
          <p:cNvPr id="323" name="Google Shape;268;p11"/>
          <p:cNvSpPr txBox="1"/>
          <p:nvPr/>
        </p:nvSpPr>
        <p:spPr>
          <a:xfrm rot="5400000">
            <a:off x="1911543" y="7171553"/>
            <a:ext cx="1892401" cy="457201"/>
          </a:xfrm>
          <a:prstGeom prst="rect">
            <a:avLst/>
          </a:prstGeom>
          <a:solidFill>
            <a:srgbClr val="C0C0C0"/>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800">
                <a:solidFill>
                  <a:srgbClr val="000000"/>
                </a:solidFill>
              </a:defRPr>
            </a:lvl1pPr>
          </a:lstStyle>
          <a:p>
            <a:r>
              <a:t>アドバイス</a:t>
            </a:r>
          </a:p>
        </p:txBody>
      </p:sp>
      <p:sp>
        <p:nvSpPr>
          <p:cNvPr id="324" name="Google Shape;269;p11"/>
          <p:cNvSpPr/>
          <p:nvPr/>
        </p:nvSpPr>
        <p:spPr>
          <a:xfrm flipV="1">
            <a:off x="1274525" y="5629588"/>
            <a:ext cx="2" cy="1453665"/>
          </a:xfrm>
          <a:prstGeom prst="line">
            <a:avLst/>
          </a:prstGeom>
          <a:ln w="25400">
            <a:solidFill>
              <a:srgbClr val="000000"/>
            </a:solidFill>
            <a:prstDash val="dashDot"/>
            <a:miter lim="400000"/>
          </a:ln>
        </p:spPr>
        <p:txBody>
          <a:bodyPr lIns="0" tIns="0" rIns="0" bIns="0"/>
          <a:lstStyle/>
          <a:p>
            <a:endParaRPr/>
          </a:p>
        </p:txBody>
      </p:sp>
      <p:sp>
        <p:nvSpPr>
          <p:cNvPr id="325" name="Google Shape;270;p11"/>
          <p:cNvSpPr/>
          <p:nvPr/>
        </p:nvSpPr>
        <p:spPr>
          <a:xfrm flipV="1">
            <a:off x="1782145" y="5635123"/>
            <a:ext cx="2" cy="896828"/>
          </a:xfrm>
          <a:prstGeom prst="line">
            <a:avLst/>
          </a:prstGeom>
          <a:ln w="25400">
            <a:solidFill>
              <a:srgbClr val="000000"/>
            </a:solidFill>
            <a:prstDash val="dashDot"/>
            <a:miter lim="400000"/>
          </a:ln>
        </p:spPr>
        <p:txBody>
          <a:bodyPr lIns="0" tIns="0" rIns="0" bIns="0"/>
          <a:lstStyle/>
          <a:p>
            <a:endParaRPr/>
          </a:p>
        </p:txBody>
      </p:sp>
      <p:sp>
        <p:nvSpPr>
          <p:cNvPr id="326" name="Google Shape;271;p11"/>
          <p:cNvSpPr/>
          <p:nvPr/>
        </p:nvSpPr>
        <p:spPr>
          <a:xfrm flipV="1">
            <a:off x="2292996" y="5629588"/>
            <a:ext cx="2" cy="684054"/>
          </a:xfrm>
          <a:prstGeom prst="line">
            <a:avLst/>
          </a:prstGeom>
          <a:ln w="25400">
            <a:solidFill>
              <a:srgbClr val="000000"/>
            </a:solidFill>
            <a:prstDash val="dashDot"/>
            <a:miter lim="400000"/>
          </a:ln>
        </p:spPr>
        <p:txBody>
          <a:bodyPr lIns="0" tIns="0" rIns="0" bIns="0"/>
          <a:lstStyle/>
          <a:p>
            <a:endParaRPr/>
          </a:p>
        </p:txBody>
      </p:sp>
      <p:sp>
        <p:nvSpPr>
          <p:cNvPr id="327" name="Google Shape;272;p11"/>
          <p:cNvSpPr/>
          <p:nvPr/>
        </p:nvSpPr>
        <p:spPr>
          <a:xfrm flipV="1">
            <a:off x="3368731" y="5629588"/>
            <a:ext cx="2" cy="704852"/>
          </a:xfrm>
          <a:prstGeom prst="line">
            <a:avLst/>
          </a:prstGeom>
          <a:ln w="25400">
            <a:solidFill>
              <a:srgbClr val="000000"/>
            </a:solidFill>
            <a:prstDash val="dashDot"/>
            <a:miter lim="400000"/>
          </a:ln>
        </p:spPr>
        <p:txBody>
          <a:bodyPr lIns="0" tIns="0" rIns="0" bIns="0"/>
          <a:lstStyle/>
          <a:p>
            <a:endParaRPr/>
          </a:p>
        </p:txBody>
      </p:sp>
      <p:sp>
        <p:nvSpPr>
          <p:cNvPr id="328" name="Google Shape;273;p11"/>
          <p:cNvSpPr/>
          <p:nvPr/>
        </p:nvSpPr>
        <p:spPr>
          <a:xfrm flipV="1">
            <a:off x="2835712" y="5629588"/>
            <a:ext cx="2" cy="584620"/>
          </a:xfrm>
          <a:prstGeom prst="line">
            <a:avLst/>
          </a:prstGeom>
          <a:ln w="25400">
            <a:solidFill>
              <a:srgbClr val="000000"/>
            </a:solidFill>
            <a:prstDash val="dashDot"/>
            <a:miter lim="400000"/>
          </a:ln>
        </p:spPr>
        <p:txBody>
          <a:bodyPr lIns="0" tIns="0" rIns="0" bIns="0"/>
          <a:lstStyle/>
          <a:p>
            <a:endParaRPr/>
          </a:p>
        </p:txBody>
      </p:sp>
      <p:sp>
        <p:nvSpPr>
          <p:cNvPr id="329" name="Google Shape;274;p11"/>
          <p:cNvSpPr/>
          <p:nvPr/>
        </p:nvSpPr>
        <p:spPr>
          <a:xfrm flipV="1">
            <a:off x="3901750" y="5658086"/>
            <a:ext cx="2" cy="927101"/>
          </a:xfrm>
          <a:prstGeom prst="line">
            <a:avLst/>
          </a:prstGeom>
          <a:ln w="25400">
            <a:solidFill>
              <a:srgbClr val="000000"/>
            </a:solidFill>
            <a:prstDash val="dashDot"/>
            <a:miter lim="400000"/>
          </a:ln>
        </p:spPr>
        <p:txBody>
          <a:bodyPr lIns="0" tIns="0" rIns="0" bIns="0"/>
          <a:lstStyle/>
          <a:p>
            <a:endParaRPr/>
          </a:p>
        </p:txBody>
      </p:sp>
      <p:sp>
        <p:nvSpPr>
          <p:cNvPr id="330" name="Google Shape;275;p11"/>
          <p:cNvSpPr/>
          <p:nvPr/>
        </p:nvSpPr>
        <p:spPr>
          <a:xfrm flipV="1">
            <a:off x="4460170" y="5629588"/>
            <a:ext cx="2" cy="1453665"/>
          </a:xfrm>
          <a:prstGeom prst="line">
            <a:avLst/>
          </a:prstGeom>
          <a:ln w="25400">
            <a:solidFill>
              <a:srgbClr val="000000"/>
            </a:solidFill>
            <a:prstDash val="dashDot"/>
            <a:miter lim="400000"/>
          </a:ln>
        </p:spPr>
        <p:txBody>
          <a:bodyPr lIns="0" tIns="0" rIns="0" bIns="0"/>
          <a:lstStyle/>
          <a:p>
            <a:endParaRPr/>
          </a:p>
        </p:txBody>
      </p:sp>
      <p:sp>
        <p:nvSpPr>
          <p:cNvPr id="331" name="Google Shape;276;p11"/>
          <p:cNvSpPr/>
          <p:nvPr/>
        </p:nvSpPr>
        <p:spPr>
          <a:xfrm rot="14160000">
            <a:off x="6809159" y="7701147"/>
            <a:ext cx="1809695" cy="1528537"/>
          </a:xfrm>
          <a:custGeom>
            <a:avLst/>
            <a:gdLst/>
            <a:ahLst/>
            <a:cxnLst>
              <a:cxn ang="0">
                <a:pos x="wd2" y="hd2"/>
              </a:cxn>
              <a:cxn ang="5400000">
                <a:pos x="wd2" y="hd2"/>
              </a:cxn>
              <a:cxn ang="10800000">
                <a:pos x="wd2" y="hd2"/>
              </a:cxn>
              <a:cxn ang="16200000">
                <a:pos x="wd2" y="hd2"/>
              </a:cxn>
            </a:cxnLst>
            <a:rect l="0" t="0" r="r" b="b"/>
            <a:pathLst>
              <a:path w="21297" h="21596" extrusionOk="0">
                <a:moveTo>
                  <a:pt x="10609" y="1"/>
                </a:moveTo>
                <a:cubicBezTo>
                  <a:pt x="10434" y="-1"/>
                  <a:pt x="10261" y="2"/>
                  <a:pt x="10091" y="9"/>
                </a:cubicBezTo>
                <a:cubicBezTo>
                  <a:pt x="5074" y="234"/>
                  <a:pt x="2259" y="4716"/>
                  <a:pt x="2259" y="4716"/>
                </a:cubicBezTo>
                <a:cubicBezTo>
                  <a:pt x="-125" y="8627"/>
                  <a:pt x="1" y="11403"/>
                  <a:pt x="1" y="11403"/>
                </a:cubicBezTo>
                <a:cubicBezTo>
                  <a:pt x="1" y="11403"/>
                  <a:pt x="1146" y="10125"/>
                  <a:pt x="3644" y="10161"/>
                </a:cubicBezTo>
                <a:cubicBezTo>
                  <a:pt x="3644" y="10161"/>
                  <a:pt x="5446" y="10311"/>
                  <a:pt x="7076" y="11691"/>
                </a:cubicBezTo>
                <a:cubicBezTo>
                  <a:pt x="7076" y="11691"/>
                  <a:pt x="8248" y="10320"/>
                  <a:pt x="10161" y="10131"/>
                </a:cubicBezTo>
                <a:lnTo>
                  <a:pt x="10073" y="19053"/>
                </a:lnTo>
                <a:cubicBezTo>
                  <a:pt x="10068" y="19547"/>
                  <a:pt x="9966" y="19908"/>
                  <a:pt x="9773" y="20126"/>
                </a:cubicBezTo>
                <a:cubicBezTo>
                  <a:pt x="9539" y="20390"/>
                  <a:pt x="9210" y="20394"/>
                  <a:pt x="9161" y="20394"/>
                </a:cubicBezTo>
                <a:cubicBezTo>
                  <a:pt x="9156" y="20394"/>
                  <a:pt x="9156" y="20394"/>
                  <a:pt x="9156" y="20394"/>
                </a:cubicBezTo>
                <a:lnTo>
                  <a:pt x="9124" y="20392"/>
                </a:lnTo>
                <a:cubicBezTo>
                  <a:pt x="8774" y="20387"/>
                  <a:pt x="8516" y="20277"/>
                  <a:pt x="8361" y="20066"/>
                </a:cubicBezTo>
                <a:cubicBezTo>
                  <a:pt x="8093" y="19703"/>
                  <a:pt x="8141" y="19109"/>
                  <a:pt x="8143" y="19089"/>
                </a:cubicBezTo>
                <a:cubicBezTo>
                  <a:pt x="8176" y="18761"/>
                  <a:pt x="7982" y="18464"/>
                  <a:pt x="7708" y="18422"/>
                </a:cubicBezTo>
                <a:cubicBezTo>
                  <a:pt x="7434" y="18381"/>
                  <a:pt x="7184" y="18614"/>
                  <a:pt x="7149" y="18943"/>
                </a:cubicBezTo>
                <a:cubicBezTo>
                  <a:pt x="7137" y="19058"/>
                  <a:pt x="7047" y="20085"/>
                  <a:pt x="7602" y="20851"/>
                </a:cubicBezTo>
                <a:cubicBezTo>
                  <a:pt x="7951" y="21332"/>
                  <a:pt x="8455" y="21582"/>
                  <a:pt x="9099" y="21594"/>
                </a:cubicBezTo>
                <a:cubicBezTo>
                  <a:pt x="9112" y="21595"/>
                  <a:pt x="9130" y="21596"/>
                  <a:pt x="9151" y="21596"/>
                </a:cubicBezTo>
                <a:cubicBezTo>
                  <a:pt x="9362" y="21599"/>
                  <a:pt x="9957" y="21555"/>
                  <a:pt x="10444" y="21019"/>
                </a:cubicBezTo>
                <a:cubicBezTo>
                  <a:pt x="10853" y="20569"/>
                  <a:pt x="11064" y="19912"/>
                  <a:pt x="11073" y="19067"/>
                </a:cubicBezTo>
                <a:lnTo>
                  <a:pt x="11163" y="10145"/>
                </a:lnTo>
                <a:cubicBezTo>
                  <a:pt x="13071" y="10389"/>
                  <a:pt x="14214" y="11793"/>
                  <a:pt x="14214" y="11793"/>
                </a:cubicBezTo>
                <a:cubicBezTo>
                  <a:pt x="15871" y="10460"/>
                  <a:pt x="17677" y="10362"/>
                  <a:pt x="17677" y="10362"/>
                </a:cubicBezTo>
                <a:cubicBezTo>
                  <a:pt x="20174" y="10398"/>
                  <a:pt x="21294" y="11709"/>
                  <a:pt x="21294" y="11709"/>
                </a:cubicBezTo>
                <a:cubicBezTo>
                  <a:pt x="21294" y="11709"/>
                  <a:pt x="21475" y="8936"/>
                  <a:pt x="19169" y="4957"/>
                </a:cubicBezTo>
                <a:cubicBezTo>
                  <a:pt x="19169" y="4957"/>
                  <a:pt x="16257" y="82"/>
                  <a:pt x="10916" y="5"/>
                </a:cubicBezTo>
                <a:lnTo>
                  <a:pt x="10609" y="1"/>
                </a:lnTo>
                <a:close/>
              </a:path>
            </a:pathLst>
          </a:custGeom>
          <a:solidFill>
            <a:srgbClr val="C0C0C0"/>
          </a:solidFill>
          <a:ln w="12700">
            <a:solidFill>
              <a:srgbClr val="000000"/>
            </a:solidFill>
            <a:prstDash val="dot"/>
            <a:miter lim="400000"/>
          </a:ln>
        </p:spPr>
        <p:txBody>
          <a:bodyPr lIns="0" tIns="0" rIns="0" bIns="0" anchor="ctr"/>
          <a:lstStyle/>
          <a:p>
            <a:pPr algn="ctr">
              <a:defRPr sz="2200">
                <a:solidFill>
                  <a:srgbClr val="FFFFFF"/>
                </a:solidFill>
              </a:defRPr>
            </a:pPr>
            <a:endParaRPr/>
          </a:p>
        </p:txBody>
      </p:sp>
      <p:sp>
        <p:nvSpPr>
          <p:cNvPr id="332" name="Google Shape;277;p11"/>
          <p:cNvSpPr/>
          <p:nvPr/>
        </p:nvSpPr>
        <p:spPr>
          <a:xfrm flipV="1">
            <a:off x="8085180" y="5629590"/>
            <a:ext cx="2" cy="984094"/>
          </a:xfrm>
          <a:prstGeom prst="line">
            <a:avLst/>
          </a:prstGeom>
          <a:ln w="25400">
            <a:solidFill>
              <a:srgbClr val="000000"/>
            </a:solidFill>
            <a:prstDash val="dashDot"/>
            <a:miter lim="400000"/>
          </a:ln>
        </p:spPr>
        <p:txBody>
          <a:bodyPr lIns="0" tIns="0" rIns="0" bIns="0"/>
          <a:lstStyle/>
          <a:p>
            <a:endParaRPr/>
          </a:p>
        </p:txBody>
      </p:sp>
      <p:sp>
        <p:nvSpPr>
          <p:cNvPr id="333" name="Google Shape;278;p11"/>
          <p:cNvSpPr/>
          <p:nvPr/>
        </p:nvSpPr>
        <p:spPr>
          <a:xfrm flipV="1">
            <a:off x="8592800" y="5635123"/>
            <a:ext cx="2" cy="896828"/>
          </a:xfrm>
          <a:prstGeom prst="line">
            <a:avLst/>
          </a:prstGeom>
          <a:ln w="25400">
            <a:solidFill>
              <a:srgbClr val="000000"/>
            </a:solidFill>
            <a:prstDash val="dashDot"/>
            <a:miter lim="400000"/>
          </a:ln>
        </p:spPr>
        <p:txBody>
          <a:bodyPr lIns="0" tIns="0" rIns="0" bIns="0"/>
          <a:lstStyle/>
          <a:p>
            <a:endParaRPr/>
          </a:p>
        </p:txBody>
      </p:sp>
      <p:sp>
        <p:nvSpPr>
          <p:cNvPr id="334" name="Google Shape;279;p11"/>
          <p:cNvSpPr/>
          <p:nvPr/>
        </p:nvSpPr>
        <p:spPr>
          <a:xfrm flipV="1">
            <a:off x="9103651" y="5629588"/>
            <a:ext cx="2" cy="684054"/>
          </a:xfrm>
          <a:prstGeom prst="line">
            <a:avLst/>
          </a:prstGeom>
          <a:ln w="25400">
            <a:solidFill>
              <a:srgbClr val="000000"/>
            </a:solidFill>
            <a:prstDash val="dashDot"/>
            <a:miter lim="400000"/>
          </a:ln>
        </p:spPr>
        <p:txBody>
          <a:bodyPr lIns="0" tIns="0" rIns="0" bIns="0"/>
          <a:lstStyle/>
          <a:p>
            <a:endParaRPr/>
          </a:p>
        </p:txBody>
      </p:sp>
      <p:sp>
        <p:nvSpPr>
          <p:cNvPr id="335" name="Google Shape;280;p11"/>
          <p:cNvSpPr/>
          <p:nvPr/>
        </p:nvSpPr>
        <p:spPr>
          <a:xfrm flipV="1">
            <a:off x="10179385" y="5629590"/>
            <a:ext cx="2" cy="704851"/>
          </a:xfrm>
          <a:prstGeom prst="line">
            <a:avLst/>
          </a:prstGeom>
          <a:ln w="25400">
            <a:solidFill>
              <a:srgbClr val="000000"/>
            </a:solidFill>
            <a:prstDash val="dashDot"/>
            <a:miter lim="400000"/>
          </a:ln>
        </p:spPr>
        <p:txBody>
          <a:bodyPr lIns="0" tIns="0" rIns="0" bIns="0"/>
          <a:lstStyle/>
          <a:p>
            <a:endParaRPr/>
          </a:p>
        </p:txBody>
      </p:sp>
      <p:sp>
        <p:nvSpPr>
          <p:cNvPr id="336" name="Google Shape;281;p11"/>
          <p:cNvSpPr/>
          <p:nvPr/>
        </p:nvSpPr>
        <p:spPr>
          <a:xfrm flipV="1">
            <a:off x="9646367" y="5629590"/>
            <a:ext cx="2" cy="584620"/>
          </a:xfrm>
          <a:prstGeom prst="line">
            <a:avLst/>
          </a:prstGeom>
          <a:ln w="25400">
            <a:solidFill>
              <a:srgbClr val="000000"/>
            </a:solidFill>
            <a:prstDash val="dashDot"/>
            <a:miter lim="400000"/>
          </a:ln>
        </p:spPr>
        <p:txBody>
          <a:bodyPr lIns="0" tIns="0" rIns="0" bIns="0"/>
          <a:lstStyle/>
          <a:p>
            <a:endParaRPr/>
          </a:p>
        </p:txBody>
      </p:sp>
      <p:sp>
        <p:nvSpPr>
          <p:cNvPr id="337" name="Google Shape;282;p11"/>
          <p:cNvSpPr/>
          <p:nvPr/>
        </p:nvSpPr>
        <p:spPr>
          <a:xfrm flipV="1">
            <a:off x="10712405" y="5658086"/>
            <a:ext cx="2" cy="927101"/>
          </a:xfrm>
          <a:prstGeom prst="line">
            <a:avLst/>
          </a:prstGeom>
          <a:ln w="25400">
            <a:solidFill>
              <a:srgbClr val="000000"/>
            </a:solidFill>
            <a:prstDash val="dashDot"/>
            <a:miter lim="400000"/>
          </a:ln>
        </p:spPr>
        <p:txBody>
          <a:bodyPr lIns="0" tIns="0" rIns="0" bIns="0"/>
          <a:lstStyle/>
          <a:p>
            <a:endParaRPr/>
          </a:p>
        </p:txBody>
      </p:sp>
      <p:sp>
        <p:nvSpPr>
          <p:cNvPr id="338" name="Google Shape;283;p11"/>
          <p:cNvSpPr/>
          <p:nvPr/>
        </p:nvSpPr>
        <p:spPr>
          <a:xfrm flipV="1">
            <a:off x="11270825" y="5629590"/>
            <a:ext cx="2" cy="1054317"/>
          </a:xfrm>
          <a:prstGeom prst="line">
            <a:avLst/>
          </a:prstGeom>
          <a:ln w="25400">
            <a:solidFill>
              <a:srgbClr val="000000"/>
            </a:solidFill>
            <a:prstDash val="dashDot"/>
            <a:miter lim="400000"/>
          </a:ln>
        </p:spPr>
        <p:txBody>
          <a:bodyPr lIns="0" tIns="0" rIns="0" bIns="0"/>
          <a:lstStyle/>
          <a:p>
            <a:endParaRPr/>
          </a:p>
        </p:txBody>
      </p:sp>
      <p:sp>
        <p:nvSpPr>
          <p:cNvPr id="339" name="Google Shape;284;p11"/>
          <p:cNvSpPr/>
          <p:nvPr/>
        </p:nvSpPr>
        <p:spPr>
          <a:xfrm>
            <a:off x="8766174" y="6909328"/>
            <a:ext cx="3641753" cy="2490447"/>
          </a:xfrm>
          <a:prstGeom prst="roundRect">
            <a:avLst>
              <a:gd name="adj" fmla="val 7649"/>
            </a:avLst>
          </a:prstGeom>
          <a:noFill/>
          <a:ln w="12700">
            <a:solidFill>
              <a:schemeClr val="tx1"/>
            </a:solidFill>
            <a:miter lim="400000"/>
          </a:ln>
        </p:spPr>
        <p:txBody>
          <a:bodyPr lIns="0" tIns="0" rIns="0" bIns="0" anchor="ctr"/>
          <a:lstStyle/>
          <a:p>
            <a:pPr algn="ctr">
              <a:defRPr sz="2200">
                <a:solidFill>
                  <a:srgbClr val="FFFFFF"/>
                </a:solidFill>
              </a:defRPr>
            </a:pPr>
            <a:endParaRPr/>
          </a:p>
        </p:txBody>
      </p:sp>
      <p:sp>
        <p:nvSpPr>
          <p:cNvPr id="340" name="Google Shape;285;p11"/>
          <p:cNvSpPr txBox="1"/>
          <p:nvPr/>
        </p:nvSpPr>
        <p:spPr>
          <a:xfrm>
            <a:off x="8734724" y="7585432"/>
            <a:ext cx="3641700" cy="12105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ctr">
              <a:defRPr sz="2400" b="1">
                <a:solidFill>
                  <a:srgbClr val="FFFFFF"/>
                </a:solidFill>
              </a:defRPr>
            </a:pPr>
            <a:r>
              <a:rPr lang="ja-JP" altLang="en-US" dirty="0">
                <a:solidFill>
                  <a:schemeClr val="tx1"/>
                </a:solidFill>
              </a:rPr>
              <a:t>雨が降ってきた時に</a:t>
            </a:r>
            <a:endParaRPr lang="en-US" dirty="0">
              <a:solidFill>
                <a:schemeClr val="tx1"/>
              </a:solidFill>
            </a:endParaRPr>
          </a:p>
          <a:p>
            <a:pPr algn="ctr">
              <a:defRPr sz="2400" b="1">
                <a:solidFill>
                  <a:srgbClr val="FFFFFF"/>
                </a:solidFill>
              </a:defRPr>
            </a:pPr>
            <a:r>
              <a:rPr dirty="0" err="1">
                <a:solidFill>
                  <a:schemeClr val="tx1"/>
                </a:solidFill>
              </a:rPr>
              <a:t>傘をさしかけるよりも</a:t>
            </a:r>
            <a:endParaRPr dirty="0">
              <a:solidFill>
                <a:schemeClr val="tx1"/>
              </a:solidFill>
            </a:endParaRPr>
          </a:p>
          <a:p>
            <a:pPr algn="ctr">
              <a:defRPr sz="2400" b="1">
                <a:solidFill>
                  <a:srgbClr val="FFFFFF"/>
                </a:solidFill>
              </a:defRPr>
            </a:pPr>
            <a:r>
              <a:rPr dirty="0" err="1">
                <a:solidFill>
                  <a:schemeClr val="tx1"/>
                </a:solidFill>
              </a:rPr>
              <a:t>一緒に雨に濡れてほしい</a:t>
            </a:r>
            <a:endParaRPr dirty="0">
              <a:solidFill>
                <a:schemeClr val="tx1"/>
              </a:solidFill>
            </a:endParaRPr>
          </a:p>
        </p:txBody>
      </p:sp>
      <p:sp>
        <p:nvSpPr>
          <p:cNvPr id="341" name="Google Shape;287;p11"/>
          <p:cNvSpPr txBox="1"/>
          <p:nvPr/>
        </p:nvSpPr>
        <p:spPr>
          <a:xfrm rot="8700000">
            <a:off x="5961296" y="8144501"/>
            <a:ext cx="309978" cy="590551"/>
          </a:xfrm>
          <a:prstGeom prst="rect">
            <a:avLst/>
          </a:prstGeom>
          <a:ln w="635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1300">
                <a:solidFill>
                  <a:srgbClr val="000000"/>
                </a:solidFill>
              </a:defRPr>
            </a:lvl1pPr>
          </a:lstStyle>
          <a:p>
            <a:r>
              <a:t>助言</a:t>
            </a:r>
          </a:p>
        </p:txBody>
      </p:sp>
      <p:sp>
        <p:nvSpPr>
          <p:cNvPr id="342" name="Google Shape;289;p11"/>
          <p:cNvSpPr txBox="1"/>
          <p:nvPr/>
        </p:nvSpPr>
        <p:spPr>
          <a:xfrm rot="2040000">
            <a:off x="5959070" y="8590610"/>
            <a:ext cx="319828" cy="628651"/>
          </a:xfrm>
          <a:prstGeom prst="rect">
            <a:avLst/>
          </a:prstGeom>
          <a:solidFill>
            <a:srgbClr val="FFFFFF"/>
          </a:solidFill>
          <a:ln w="381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1500">
                <a:solidFill>
                  <a:srgbClr val="000000"/>
                </a:solidFill>
              </a:defRPr>
            </a:lvl1pPr>
          </a:lstStyle>
          <a:p>
            <a:r>
              <a:t>指導</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 name="Google Shape;321;p18"/>
          <p:cNvSpPr/>
          <p:nvPr/>
        </p:nvSpPr>
        <p:spPr>
          <a:xfrm>
            <a:off x="-200" y="678447"/>
            <a:ext cx="13005201" cy="2"/>
          </a:xfrm>
          <a:prstGeom prst="line">
            <a:avLst/>
          </a:prstGeom>
          <a:ln w="25400">
            <a:solidFill>
              <a:srgbClr val="000000"/>
            </a:solidFill>
            <a:miter lim="400000"/>
          </a:ln>
        </p:spPr>
        <p:txBody>
          <a:bodyPr lIns="0" tIns="0" rIns="0" bIns="0"/>
          <a:lstStyle/>
          <a:p>
            <a:endParaRPr/>
          </a:p>
        </p:txBody>
      </p:sp>
      <p:sp>
        <p:nvSpPr>
          <p:cNvPr id="368" name="Google Shape;322;p18"/>
          <p:cNvSpPr txBox="1"/>
          <p:nvPr/>
        </p:nvSpPr>
        <p:spPr>
          <a:xfrm>
            <a:off x="-33298" y="145108"/>
            <a:ext cx="3737402" cy="4719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2400">
                <a:solidFill>
                  <a:srgbClr val="000000"/>
                </a:solidFill>
              </a:defRPr>
            </a:lvl1pPr>
          </a:lstStyle>
          <a:p>
            <a:r>
              <a:rPr lang="en-US" altLang="ja-JP" dirty="0"/>
              <a:t>5</a:t>
            </a:r>
            <a:r>
              <a:rPr dirty="0"/>
              <a:t>. </a:t>
            </a:r>
            <a:r>
              <a:rPr dirty="0" err="1"/>
              <a:t>受信が中心</a:t>
            </a:r>
            <a:endParaRPr dirty="0"/>
          </a:p>
        </p:txBody>
      </p:sp>
      <p:sp>
        <p:nvSpPr>
          <p:cNvPr id="369" name="Google Shape;323;p18"/>
          <p:cNvSpPr txBox="1"/>
          <p:nvPr/>
        </p:nvSpPr>
        <p:spPr>
          <a:xfrm>
            <a:off x="698499" y="2679700"/>
            <a:ext cx="12040294" cy="684971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pPr>
              <a:lnSpc>
                <a:spcPct val="90000"/>
              </a:lnSpc>
              <a:defRPr>
                <a:solidFill>
                  <a:srgbClr val="000000"/>
                </a:solidFill>
              </a:defRPr>
            </a:pPr>
            <a:endParaRPr dirty="0"/>
          </a:p>
          <a:p>
            <a:pPr>
              <a:lnSpc>
                <a:spcPct val="90000"/>
              </a:lnSpc>
              <a:spcBef>
                <a:spcPts val="900"/>
              </a:spcBef>
              <a:defRPr>
                <a:solidFill>
                  <a:srgbClr val="000000"/>
                </a:solidFill>
              </a:defRPr>
            </a:pPr>
            <a:endParaRPr sz="2800" dirty="0"/>
          </a:p>
          <a:p>
            <a:pPr>
              <a:lnSpc>
                <a:spcPct val="90000"/>
              </a:lnSpc>
              <a:spcBef>
                <a:spcPts val="900"/>
              </a:spcBef>
              <a:defRPr sz="2800">
                <a:solidFill>
                  <a:srgbClr val="000000"/>
                </a:solidFill>
              </a:defRPr>
            </a:pPr>
            <a:r>
              <a:rPr dirty="0"/>
              <a:t>①　</a:t>
            </a:r>
            <a:r>
              <a:rPr dirty="0" err="1"/>
              <a:t>関心表明（視線・手・相槌・声・表情など</a:t>
            </a:r>
            <a:r>
              <a:rPr dirty="0"/>
              <a:t>）</a:t>
            </a:r>
            <a:endParaRPr sz="1600" dirty="0"/>
          </a:p>
          <a:p>
            <a:pPr>
              <a:lnSpc>
                <a:spcPct val="90000"/>
              </a:lnSpc>
              <a:spcBef>
                <a:spcPts val="900"/>
              </a:spcBef>
              <a:defRPr>
                <a:solidFill>
                  <a:srgbClr val="000000"/>
                </a:solidFill>
              </a:defRPr>
            </a:pPr>
            <a:endParaRPr sz="1600" dirty="0"/>
          </a:p>
          <a:p>
            <a:pPr>
              <a:lnSpc>
                <a:spcPct val="90000"/>
              </a:lnSpc>
              <a:spcBef>
                <a:spcPts val="900"/>
              </a:spcBef>
              <a:defRPr sz="2800">
                <a:solidFill>
                  <a:srgbClr val="000000"/>
                </a:solidFill>
              </a:defRPr>
            </a:pPr>
            <a:r>
              <a:rPr dirty="0"/>
              <a:t>②　</a:t>
            </a:r>
            <a:r>
              <a:rPr dirty="0" err="1"/>
              <a:t>反復確認</a:t>
            </a:r>
            <a:r>
              <a:rPr dirty="0"/>
              <a:t>＝</a:t>
            </a:r>
            <a:r>
              <a:rPr lang="ja-JP" altLang="en-US" dirty="0"/>
              <a:t>相手の言った話を繰り返して「の」をつける</a:t>
            </a:r>
            <a:endParaRPr sz="1600" dirty="0"/>
          </a:p>
          <a:p>
            <a:pPr>
              <a:lnSpc>
                <a:spcPct val="90000"/>
              </a:lnSpc>
              <a:spcBef>
                <a:spcPts val="900"/>
              </a:spcBef>
              <a:defRPr>
                <a:solidFill>
                  <a:srgbClr val="000000"/>
                </a:solidFill>
              </a:defRPr>
            </a:pPr>
            <a:endParaRPr sz="1600" dirty="0"/>
          </a:p>
          <a:p>
            <a:pPr>
              <a:lnSpc>
                <a:spcPct val="90000"/>
              </a:lnSpc>
              <a:spcBef>
                <a:spcPts val="900"/>
              </a:spcBef>
              <a:defRPr sz="2800">
                <a:solidFill>
                  <a:srgbClr val="000000"/>
                </a:solidFill>
              </a:defRPr>
            </a:pPr>
            <a:r>
              <a:rPr dirty="0"/>
              <a:t>③　</a:t>
            </a:r>
            <a:r>
              <a:rPr dirty="0" err="1"/>
              <a:t>話が具体的になるための質問</a:t>
            </a:r>
            <a:r>
              <a:rPr lang="ja-JP" altLang="en-US" dirty="0"/>
              <a:t>　</a:t>
            </a:r>
            <a:endParaRPr sz="1600" dirty="0"/>
          </a:p>
          <a:p>
            <a:pPr>
              <a:lnSpc>
                <a:spcPct val="90000"/>
              </a:lnSpc>
              <a:spcBef>
                <a:spcPts val="900"/>
              </a:spcBef>
              <a:defRPr>
                <a:solidFill>
                  <a:srgbClr val="000000"/>
                </a:solidFill>
              </a:defRPr>
            </a:pPr>
            <a:endParaRPr sz="1600" dirty="0"/>
          </a:p>
          <a:p>
            <a:pPr>
              <a:lnSpc>
                <a:spcPct val="90000"/>
              </a:lnSpc>
              <a:spcBef>
                <a:spcPts val="900"/>
              </a:spcBef>
              <a:defRPr sz="2800">
                <a:solidFill>
                  <a:srgbClr val="000000"/>
                </a:solidFill>
              </a:defRPr>
            </a:pPr>
            <a:r>
              <a:rPr dirty="0"/>
              <a:t>④　</a:t>
            </a:r>
            <a:r>
              <a:rPr dirty="0" err="1"/>
              <a:t>共感の言葉</a:t>
            </a:r>
            <a:r>
              <a:rPr dirty="0"/>
              <a:t>　★</a:t>
            </a:r>
            <a:r>
              <a:rPr dirty="0" err="1"/>
              <a:t>同意ではない</a:t>
            </a:r>
            <a:r>
              <a:rPr lang="ja-JP" altLang="en-US" dirty="0"/>
              <a:t>（②，③を繰り返した後で）</a:t>
            </a:r>
            <a:endParaRPr sz="1600" dirty="0"/>
          </a:p>
          <a:p>
            <a:pPr>
              <a:lnSpc>
                <a:spcPct val="90000"/>
              </a:lnSpc>
              <a:spcBef>
                <a:spcPts val="900"/>
              </a:spcBef>
              <a:defRPr>
                <a:solidFill>
                  <a:srgbClr val="000000"/>
                </a:solidFill>
              </a:defRPr>
            </a:pPr>
            <a:endParaRPr sz="1600" dirty="0"/>
          </a:p>
          <a:p>
            <a:pPr>
              <a:lnSpc>
                <a:spcPct val="90000"/>
              </a:lnSpc>
              <a:spcBef>
                <a:spcPts val="900"/>
              </a:spcBef>
              <a:defRPr sz="2800">
                <a:solidFill>
                  <a:srgbClr val="000000"/>
                </a:solidFill>
              </a:defRPr>
            </a:pPr>
            <a:r>
              <a:rPr dirty="0"/>
              <a:t>⑤　</a:t>
            </a:r>
            <a:r>
              <a:rPr dirty="0" err="1"/>
              <a:t>自分の考え（私メッセージ・お願い・お断り</a:t>
            </a:r>
            <a:r>
              <a:rPr lang="ja-JP" altLang="en-US" dirty="0"/>
              <a:t>・ほめる</a:t>
            </a:r>
            <a:r>
              <a:rPr dirty="0"/>
              <a:t>等）</a:t>
            </a:r>
            <a:endParaRPr sz="1600" dirty="0"/>
          </a:p>
          <a:p>
            <a:pPr>
              <a:lnSpc>
                <a:spcPct val="90000"/>
              </a:lnSpc>
              <a:spcBef>
                <a:spcPts val="900"/>
              </a:spcBef>
              <a:defRPr sz="2800">
                <a:solidFill>
                  <a:srgbClr val="000000"/>
                </a:solidFill>
              </a:defRPr>
            </a:pPr>
            <a:r>
              <a:rPr dirty="0"/>
              <a:t>　　　　　　</a:t>
            </a:r>
          </a:p>
        </p:txBody>
      </p:sp>
      <p:sp>
        <p:nvSpPr>
          <p:cNvPr id="370" name="Google Shape;324;p18"/>
          <p:cNvSpPr txBox="1">
            <a:spLocks noGrp="1"/>
          </p:cNvSpPr>
          <p:nvPr>
            <p:ph type="title" idx="4294967295"/>
          </p:nvPr>
        </p:nvSpPr>
        <p:spPr>
          <a:xfrm>
            <a:off x="473212" y="952359"/>
            <a:ext cx="11607803" cy="1016002"/>
          </a:xfrm>
          <a:prstGeom prst="rect">
            <a:avLst/>
          </a:prstGeom>
        </p:spPr>
        <p:txBody>
          <a:bodyPr/>
          <a:lstStyle>
            <a:lvl1pPr>
              <a:defRPr sz="4000" b="1"/>
            </a:lvl1pPr>
          </a:lstStyle>
          <a:p>
            <a:r>
              <a:t>・気持ちに寄り添うための会話の5つのポイント</a:t>
            </a:r>
          </a:p>
        </p:txBody>
      </p:sp>
      <p:sp>
        <p:nvSpPr>
          <p:cNvPr id="371" name="Google Shape;325;p18"/>
          <p:cNvSpPr txBox="1">
            <a:spLocks noGrp="1"/>
          </p:cNvSpPr>
          <p:nvPr>
            <p:ph type="body" sz="quarter" idx="4294967295"/>
          </p:nvPr>
        </p:nvSpPr>
        <p:spPr>
          <a:xfrm>
            <a:off x="473211" y="1734057"/>
            <a:ext cx="11607805" cy="671804"/>
          </a:xfrm>
          <a:prstGeom prst="rect">
            <a:avLst/>
          </a:prstGeom>
        </p:spPr>
        <p:txBody>
          <a:bodyPr/>
          <a:lstStyle>
            <a:lvl1pPr marL="0" indent="0" algn="ctr">
              <a:spcBef>
                <a:spcPts val="0"/>
              </a:spcBef>
              <a:buSzTx/>
              <a:buNone/>
              <a:defRPr sz="3800" b="1"/>
            </a:lvl1pPr>
          </a:lstStyle>
          <a:p>
            <a:r>
              <a:t>【シンプルに温かく話す】　</a:t>
            </a:r>
          </a:p>
        </p:txBody>
      </p:sp>
      <p:sp>
        <p:nvSpPr>
          <p:cNvPr id="372" name="Google Shape;326;p18"/>
          <p:cNvSpPr txBox="1">
            <a:spLocks noGrp="1"/>
          </p:cNvSpPr>
          <p:nvPr>
            <p:ph type="sldNum" sz="quarter" idx="4294967295"/>
          </p:nvPr>
        </p:nvSpPr>
        <p:spPr>
          <a:xfrm>
            <a:off x="6350042" y="9220979"/>
            <a:ext cx="297943" cy="2867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11</a:t>
            </a:fld>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Google Shape;137;p6"/>
          <p:cNvSpPr/>
          <p:nvPr/>
        </p:nvSpPr>
        <p:spPr>
          <a:xfrm>
            <a:off x="-200" y="678447"/>
            <a:ext cx="13005201" cy="2"/>
          </a:xfrm>
          <a:prstGeom prst="line">
            <a:avLst/>
          </a:prstGeom>
          <a:ln w="25400">
            <a:solidFill>
              <a:srgbClr val="000000"/>
            </a:solidFill>
            <a:miter lim="400000"/>
          </a:ln>
        </p:spPr>
        <p:txBody>
          <a:bodyPr lIns="0" tIns="0" rIns="0" bIns="0"/>
          <a:lstStyle/>
          <a:p>
            <a:endParaRPr/>
          </a:p>
        </p:txBody>
      </p:sp>
      <p:sp>
        <p:nvSpPr>
          <p:cNvPr id="208" name="Google Shape;138;p6"/>
          <p:cNvSpPr txBox="1"/>
          <p:nvPr/>
        </p:nvSpPr>
        <p:spPr>
          <a:xfrm>
            <a:off x="-4271" y="112955"/>
            <a:ext cx="4756407" cy="4719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400">
                <a:solidFill>
                  <a:srgbClr val="000000"/>
                </a:solidFill>
              </a:defRPr>
            </a:lvl1pPr>
          </a:lstStyle>
          <a:p>
            <a:r>
              <a:rPr lang="en-US" dirty="0"/>
              <a:t>6</a:t>
            </a:r>
            <a:r>
              <a:rPr dirty="0"/>
              <a:t>. 「</a:t>
            </a:r>
            <a:r>
              <a:rPr dirty="0" err="1"/>
              <a:t>健康な部分を伸ばす」とは</a:t>
            </a:r>
            <a:r>
              <a:rPr dirty="0"/>
              <a:t>？</a:t>
            </a:r>
          </a:p>
        </p:txBody>
      </p:sp>
      <p:sp>
        <p:nvSpPr>
          <p:cNvPr id="209" name="Google Shape;139;p6"/>
          <p:cNvSpPr/>
          <p:nvPr/>
        </p:nvSpPr>
        <p:spPr>
          <a:xfrm>
            <a:off x="737784" y="1624882"/>
            <a:ext cx="7178300" cy="7179738"/>
          </a:xfrm>
          <a:prstGeom prst="ellipse">
            <a:avLst/>
          </a:prstGeom>
          <a:solidFill>
            <a:srgbClr val="EBEBEB"/>
          </a:solidFill>
          <a:ln w="25400">
            <a:solidFill>
              <a:srgbClr val="000000"/>
            </a:solidFill>
            <a:miter lim="400000"/>
          </a:ln>
        </p:spPr>
        <p:txBody>
          <a:bodyPr lIns="0" tIns="0" rIns="0" bIns="0" anchor="ctr"/>
          <a:lstStyle/>
          <a:p>
            <a:pPr algn="ctr">
              <a:defRPr sz="2200">
                <a:solidFill>
                  <a:srgbClr val="FFFFFF"/>
                </a:solidFill>
              </a:defRPr>
            </a:pPr>
            <a:endParaRPr/>
          </a:p>
        </p:txBody>
      </p:sp>
      <p:sp>
        <p:nvSpPr>
          <p:cNvPr id="210" name="Google Shape;140;p6"/>
          <p:cNvSpPr/>
          <p:nvPr/>
        </p:nvSpPr>
        <p:spPr>
          <a:xfrm>
            <a:off x="3156937" y="1841261"/>
            <a:ext cx="4740231" cy="3875965"/>
          </a:xfrm>
          <a:prstGeom prst="line">
            <a:avLst/>
          </a:prstGeom>
          <a:ln w="25400">
            <a:solidFill>
              <a:srgbClr val="000000"/>
            </a:solidFill>
            <a:miter lim="400000"/>
          </a:ln>
        </p:spPr>
        <p:txBody>
          <a:bodyPr lIns="0" tIns="0" rIns="0" bIns="0"/>
          <a:lstStyle/>
          <a:p>
            <a:endParaRPr/>
          </a:p>
        </p:txBody>
      </p:sp>
      <p:sp>
        <p:nvSpPr>
          <p:cNvPr id="211" name="Google Shape;141;p6"/>
          <p:cNvSpPr/>
          <p:nvPr/>
        </p:nvSpPr>
        <p:spPr>
          <a:xfrm rot="18540000">
            <a:off x="3502773" y="3618476"/>
            <a:ext cx="2406499" cy="2116337"/>
          </a:xfrm>
          <a:prstGeom prst="rightArrow">
            <a:avLst>
              <a:gd name="adj1" fmla="val 40430"/>
              <a:gd name="adj2" fmla="val 53729"/>
            </a:avLst>
          </a:prstGeom>
          <a:solidFill>
            <a:srgbClr val="000000"/>
          </a:solidFill>
          <a:ln w="12700">
            <a:miter lim="400000"/>
          </a:ln>
        </p:spPr>
        <p:txBody>
          <a:bodyPr lIns="0" tIns="0" rIns="0" bIns="0" anchor="ctr"/>
          <a:lstStyle/>
          <a:p>
            <a:pPr algn="ctr">
              <a:defRPr sz="2200">
                <a:solidFill>
                  <a:srgbClr val="FFFFFF"/>
                </a:solidFill>
              </a:defRPr>
            </a:pPr>
            <a:endParaRPr/>
          </a:p>
        </p:txBody>
      </p:sp>
      <p:sp>
        <p:nvSpPr>
          <p:cNvPr id="212" name="Google Shape;142;p6"/>
          <p:cNvSpPr/>
          <p:nvPr/>
        </p:nvSpPr>
        <p:spPr>
          <a:xfrm rot="18540000">
            <a:off x="5323794" y="4927010"/>
            <a:ext cx="2269222" cy="2116339"/>
          </a:xfrm>
          <a:prstGeom prst="rightArrow">
            <a:avLst>
              <a:gd name="adj1" fmla="val 40430"/>
              <a:gd name="adj2" fmla="val 53729"/>
            </a:avLst>
          </a:prstGeom>
          <a:solidFill>
            <a:srgbClr val="000000"/>
          </a:solidFill>
          <a:ln w="12700">
            <a:miter lim="400000"/>
          </a:ln>
        </p:spPr>
        <p:txBody>
          <a:bodyPr lIns="0" tIns="0" rIns="0" bIns="0" anchor="ctr"/>
          <a:lstStyle/>
          <a:p>
            <a:pPr algn="ctr">
              <a:defRPr sz="2200">
                <a:solidFill>
                  <a:srgbClr val="FFFFFF"/>
                </a:solidFill>
              </a:defRPr>
            </a:pPr>
            <a:endParaRPr/>
          </a:p>
        </p:txBody>
      </p:sp>
      <p:sp>
        <p:nvSpPr>
          <p:cNvPr id="213" name="Google Shape;143;p6"/>
          <p:cNvSpPr/>
          <p:nvPr/>
        </p:nvSpPr>
        <p:spPr>
          <a:xfrm rot="18540000">
            <a:off x="1913385" y="2198357"/>
            <a:ext cx="2269221" cy="2116338"/>
          </a:xfrm>
          <a:prstGeom prst="rightArrow">
            <a:avLst>
              <a:gd name="adj1" fmla="val 40430"/>
              <a:gd name="adj2" fmla="val 53729"/>
            </a:avLst>
          </a:prstGeom>
          <a:solidFill>
            <a:srgbClr val="000000"/>
          </a:solidFill>
          <a:ln w="12700">
            <a:miter lim="400000"/>
          </a:ln>
        </p:spPr>
        <p:txBody>
          <a:bodyPr lIns="0" tIns="0" rIns="0" bIns="0" anchor="ctr"/>
          <a:lstStyle/>
          <a:p>
            <a:pPr algn="ctr">
              <a:defRPr sz="2200">
                <a:solidFill>
                  <a:srgbClr val="FFFFFF"/>
                </a:solidFill>
              </a:defRPr>
            </a:pPr>
            <a:endParaRPr/>
          </a:p>
        </p:txBody>
      </p:sp>
      <p:sp>
        <p:nvSpPr>
          <p:cNvPr id="214" name="Google Shape;144;p6"/>
          <p:cNvSpPr txBox="1"/>
          <p:nvPr/>
        </p:nvSpPr>
        <p:spPr>
          <a:xfrm>
            <a:off x="6440225" y="3576044"/>
            <a:ext cx="723902" cy="406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400">
                <a:solidFill>
                  <a:srgbClr val="000000"/>
                </a:solidFill>
              </a:defRPr>
            </a:lvl1pPr>
          </a:lstStyle>
          <a:p>
            <a:r>
              <a:t>苦手</a:t>
            </a:r>
          </a:p>
        </p:txBody>
      </p:sp>
      <p:sp>
        <p:nvSpPr>
          <p:cNvPr id="215" name="Google Shape;145;p6"/>
          <p:cNvSpPr txBox="1"/>
          <p:nvPr/>
        </p:nvSpPr>
        <p:spPr>
          <a:xfrm>
            <a:off x="4870901" y="2378052"/>
            <a:ext cx="723902" cy="4064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400">
                <a:solidFill>
                  <a:srgbClr val="000000"/>
                </a:solidFill>
              </a:defRPr>
            </a:lvl1pPr>
          </a:lstStyle>
          <a:p>
            <a:r>
              <a:t>病気</a:t>
            </a:r>
          </a:p>
        </p:txBody>
      </p:sp>
      <p:sp>
        <p:nvSpPr>
          <p:cNvPr id="216" name="Google Shape;146;p6"/>
          <p:cNvSpPr/>
          <p:nvPr/>
        </p:nvSpPr>
        <p:spPr>
          <a:xfrm>
            <a:off x="4597851" y="2130400"/>
            <a:ext cx="1270003" cy="901705"/>
          </a:xfrm>
          <a:prstGeom prst="ellipse">
            <a:avLst/>
          </a:prstGeom>
          <a:ln w="25400">
            <a:solidFill>
              <a:srgbClr val="000000"/>
            </a:solidFill>
            <a:miter lim="400000"/>
          </a:ln>
        </p:spPr>
        <p:txBody>
          <a:bodyPr lIns="0" tIns="0" rIns="0" bIns="0" anchor="ctr"/>
          <a:lstStyle/>
          <a:p>
            <a:pPr algn="ctr">
              <a:defRPr sz="2200">
                <a:solidFill>
                  <a:srgbClr val="FFFFFF"/>
                </a:solidFill>
              </a:defRPr>
            </a:pPr>
            <a:endParaRPr/>
          </a:p>
        </p:txBody>
      </p:sp>
      <p:sp>
        <p:nvSpPr>
          <p:cNvPr id="217" name="Google Shape;147;p6"/>
          <p:cNvSpPr/>
          <p:nvPr/>
        </p:nvSpPr>
        <p:spPr>
          <a:xfrm>
            <a:off x="6167175" y="3328392"/>
            <a:ext cx="1270003" cy="901705"/>
          </a:xfrm>
          <a:prstGeom prst="ellipse">
            <a:avLst/>
          </a:prstGeom>
          <a:ln w="25400">
            <a:solidFill>
              <a:srgbClr val="000000"/>
            </a:solidFill>
            <a:miter lim="400000"/>
          </a:ln>
        </p:spPr>
        <p:txBody>
          <a:bodyPr lIns="0" tIns="0" rIns="0" bIns="0" anchor="ctr"/>
          <a:lstStyle/>
          <a:p>
            <a:pPr algn="ctr">
              <a:defRPr sz="2200">
                <a:solidFill>
                  <a:srgbClr val="FFFFFF"/>
                </a:solidFill>
              </a:defRPr>
            </a:pPr>
            <a:endParaRPr/>
          </a:p>
        </p:txBody>
      </p:sp>
      <p:sp>
        <p:nvSpPr>
          <p:cNvPr id="218" name="Google Shape;148;p6"/>
          <p:cNvSpPr txBox="1"/>
          <p:nvPr/>
        </p:nvSpPr>
        <p:spPr>
          <a:xfrm>
            <a:off x="2686753" y="6410140"/>
            <a:ext cx="1130302" cy="609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4000">
                <a:solidFill>
                  <a:srgbClr val="000000"/>
                </a:solidFill>
              </a:defRPr>
            </a:lvl1pPr>
          </a:lstStyle>
          <a:p>
            <a:r>
              <a:t>健康</a:t>
            </a:r>
          </a:p>
        </p:txBody>
      </p:sp>
      <p:sp>
        <p:nvSpPr>
          <p:cNvPr id="219" name="Google Shape;149;p6"/>
          <p:cNvSpPr txBox="1"/>
          <p:nvPr/>
        </p:nvSpPr>
        <p:spPr>
          <a:xfrm>
            <a:off x="4358982" y="7622289"/>
            <a:ext cx="1130301" cy="609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4000">
                <a:solidFill>
                  <a:srgbClr val="000000"/>
                </a:solidFill>
              </a:defRPr>
            </a:lvl1pPr>
          </a:lstStyle>
          <a:p>
            <a:r>
              <a:t>得意</a:t>
            </a:r>
          </a:p>
        </p:txBody>
      </p:sp>
      <p:sp>
        <p:nvSpPr>
          <p:cNvPr id="220" name="Google Shape;150;p6"/>
          <p:cNvSpPr txBox="1"/>
          <p:nvPr/>
        </p:nvSpPr>
        <p:spPr>
          <a:xfrm>
            <a:off x="1348969" y="4909951"/>
            <a:ext cx="1130302" cy="609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4000">
                <a:solidFill>
                  <a:srgbClr val="000000"/>
                </a:solidFill>
              </a:defRPr>
            </a:lvl1pPr>
          </a:lstStyle>
          <a:p>
            <a:r>
              <a:t>強み</a:t>
            </a:r>
          </a:p>
        </p:txBody>
      </p:sp>
      <p:sp>
        <p:nvSpPr>
          <p:cNvPr id="221" name="Google Shape;151;p6"/>
          <p:cNvSpPr/>
          <p:nvPr/>
        </p:nvSpPr>
        <p:spPr>
          <a:xfrm>
            <a:off x="870499" y="4561921"/>
            <a:ext cx="2087242" cy="1305661"/>
          </a:xfrm>
          <a:prstGeom prst="ellipse">
            <a:avLst/>
          </a:prstGeom>
          <a:ln w="25400">
            <a:solidFill>
              <a:srgbClr val="000000"/>
            </a:solidFill>
            <a:miter lim="400000"/>
          </a:ln>
        </p:spPr>
        <p:txBody>
          <a:bodyPr lIns="0" tIns="0" rIns="0" bIns="0" anchor="ctr"/>
          <a:lstStyle/>
          <a:p>
            <a:pPr algn="ctr">
              <a:defRPr sz="2200">
                <a:solidFill>
                  <a:srgbClr val="FFFFFF"/>
                </a:solidFill>
              </a:defRPr>
            </a:pPr>
            <a:endParaRPr/>
          </a:p>
        </p:txBody>
      </p:sp>
      <p:sp>
        <p:nvSpPr>
          <p:cNvPr id="222" name="Google Shape;152;p6"/>
          <p:cNvSpPr/>
          <p:nvPr/>
        </p:nvSpPr>
        <p:spPr>
          <a:xfrm>
            <a:off x="2208282" y="6062109"/>
            <a:ext cx="2087245" cy="1305661"/>
          </a:xfrm>
          <a:prstGeom prst="ellipse">
            <a:avLst/>
          </a:prstGeom>
          <a:ln w="25400">
            <a:solidFill>
              <a:srgbClr val="000000"/>
            </a:solidFill>
            <a:miter lim="400000"/>
          </a:ln>
        </p:spPr>
        <p:txBody>
          <a:bodyPr lIns="0" tIns="0" rIns="0" bIns="0" anchor="ctr"/>
          <a:lstStyle/>
          <a:p>
            <a:pPr algn="ctr">
              <a:defRPr sz="2200">
                <a:solidFill>
                  <a:srgbClr val="FFFFFF"/>
                </a:solidFill>
              </a:defRPr>
            </a:pPr>
            <a:endParaRPr/>
          </a:p>
        </p:txBody>
      </p:sp>
      <p:sp>
        <p:nvSpPr>
          <p:cNvPr id="223" name="Google Shape;153;p6"/>
          <p:cNvSpPr/>
          <p:nvPr/>
        </p:nvSpPr>
        <p:spPr>
          <a:xfrm>
            <a:off x="3880511" y="7274259"/>
            <a:ext cx="2087243" cy="1305661"/>
          </a:xfrm>
          <a:prstGeom prst="ellipse">
            <a:avLst/>
          </a:prstGeom>
          <a:ln w="25400">
            <a:solidFill>
              <a:srgbClr val="000000"/>
            </a:solidFill>
            <a:miter lim="400000"/>
          </a:ln>
        </p:spPr>
        <p:txBody>
          <a:bodyPr lIns="0" tIns="0" rIns="0" bIns="0" anchor="ctr"/>
          <a:lstStyle/>
          <a:p>
            <a:pPr algn="ctr">
              <a:defRPr sz="2200">
                <a:solidFill>
                  <a:srgbClr val="FFFFFF"/>
                </a:solidFill>
              </a:defRPr>
            </a:pPr>
            <a:endParaRPr/>
          </a:p>
        </p:txBody>
      </p:sp>
      <p:sp>
        <p:nvSpPr>
          <p:cNvPr id="224" name="Google Shape;154;p6"/>
          <p:cNvSpPr txBox="1"/>
          <p:nvPr/>
        </p:nvSpPr>
        <p:spPr>
          <a:xfrm>
            <a:off x="8189134" y="2732039"/>
            <a:ext cx="3939637" cy="5950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algn="ctr">
              <a:defRPr sz="2400">
                <a:solidFill>
                  <a:srgbClr val="000000"/>
                </a:solidFill>
              </a:defRPr>
            </a:pPr>
            <a:r>
              <a:rPr lang="ja-JP" altLang="en-US" sz="3200" b="1" dirty="0"/>
              <a:t>家</a:t>
            </a:r>
            <a:r>
              <a:rPr sz="3200" b="1" dirty="0" err="1"/>
              <a:t>族ができること</a:t>
            </a:r>
            <a:endParaRPr sz="3200" dirty="0"/>
          </a:p>
        </p:txBody>
      </p:sp>
      <p:sp>
        <p:nvSpPr>
          <p:cNvPr id="225" name="Google Shape;155;p6"/>
          <p:cNvSpPr txBox="1"/>
          <p:nvPr/>
        </p:nvSpPr>
        <p:spPr>
          <a:xfrm>
            <a:off x="8081182" y="3982444"/>
            <a:ext cx="4693441" cy="25658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a:defRPr sz="3200">
                <a:solidFill>
                  <a:srgbClr val="000000"/>
                </a:solidFill>
              </a:defRPr>
            </a:pPr>
            <a:r>
              <a:rPr dirty="0"/>
              <a:t>（１）今を認める</a:t>
            </a:r>
          </a:p>
          <a:p>
            <a:pPr>
              <a:defRPr>
                <a:solidFill>
                  <a:srgbClr val="000000"/>
                </a:solidFill>
              </a:defRPr>
            </a:pPr>
            <a:endParaRPr sz="3200" dirty="0"/>
          </a:p>
          <a:p>
            <a:pPr>
              <a:defRPr sz="3200">
                <a:solidFill>
                  <a:srgbClr val="000000"/>
                </a:solidFill>
              </a:defRPr>
            </a:pPr>
            <a:r>
              <a:rPr dirty="0"/>
              <a:t>（２）ほめる、感謝する</a:t>
            </a:r>
          </a:p>
          <a:p>
            <a:pPr>
              <a:defRPr>
                <a:solidFill>
                  <a:srgbClr val="000000"/>
                </a:solidFill>
              </a:defRPr>
            </a:pPr>
            <a:endParaRPr sz="3200" dirty="0"/>
          </a:p>
          <a:p>
            <a:pPr>
              <a:defRPr sz="3200">
                <a:solidFill>
                  <a:srgbClr val="000000"/>
                </a:solidFill>
              </a:defRPr>
            </a:pPr>
            <a:r>
              <a:rPr dirty="0"/>
              <a:t>（３）「</a:t>
            </a:r>
            <a:r>
              <a:rPr dirty="0" err="1"/>
              <a:t>お願い」する</a:t>
            </a:r>
            <a:endParaRPr dirty="0"/>
          </a:p>
        </p:txBody>
      </p:sp>
      <p:sp>
        <p:nvSpPr>
          <p:cNvPr id="226" name="Google Shape;156;p6"/>
          <p:cNvSpPr txBox="1">
            <a:spLocks noGrp="1"/>
          </p:cNvSpPr>
          <p:nvPr>
            <p:ph type="sldNum" sz="quarter" idx="4294967295"/>
          </p:nvPr>
        </p:nvSpPr>
        <p:spPr>
          <a:xfrm>
            <a:off x="6395953" y="9220979"/>
            <a:ext cx="206121" cy="2867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12</a:t>
            </a:fld>
            <a:endParaRPr/>
          </a:p>
        </p:txBody>
      </p:sp>
      <p:sp>
        <p:nvSpPr>
          <p:cNvPr id="4" name="吹き出し: 角を丸めた四角形 3">
            <a:extLst>
              <a:ext uri="{FF2B5EF4-FFF2-40B4-BE49-F238E27FC236}">
                <a16:creationId xmlns:a16="http://schemas.microsoft.com/office/drawing/2014/main" id="{154FDC5D-6DB1-AC88-7213-D0E5C6912A2F}"/>
              </a:ext>
            </a:extLst>
          </p:cNvPr>
          <p:cNvSpPr/>
          <p:nvPr/>
        </p:nvSpPr>
        <p:spPr>
          <a:xfrm>
            <a:off x="8189920" y="7531871"/>
            <a:ext cx="4077095" cy="1598690"/>
          </a:xfrm>
          <a:prstGeom prst="wedgeRoundRectCallout">
            <a:avLst>
              <a:gd name="adj1" fmla="val -64477"/>
              <a:gd name="adj2" fmla="val -92108"/>
              <a:gd name="adj3" fmla="val 16667"/>
            </a:avLst>
          </a:prstGeom>
          <a:solidFill>
            <a:srgbClr val="FFFFFF"/>
          </a:solidFill>
          <a:ln w="25400" cap="flat">
            <a:solidFill>
              <a:schemeClr val="bg2"/>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noAutofit/>
          </a:bodyPr>
          <a:lstStyle/>
          <a:p>
            <a:pPr marL="0" marR="0" indent="0" algn="ctr" defTabSz="914400" rtl="0" fontAlgn="auto" latinLnBrk="0" hangingPunct="0">
              <a:lnSpc>
                <a:spcPct val="100000"/>
              </a:lnSpc>
              <a:spcBef>
                <a:spcPts val="0"/>
              </a:spcBef>
              <a:spcAft>
                <a:spcPts val="0"/>
              </a:spcAft>
              <a:buClrTx/>
              <a:buSzTx/>
              <a:buFontTx/>
              <a:buNone/>
              <a:tabLst/>
            </a:pPr>
            <a:r>
              <a:rPr lang="ja-JP" altLang="en-US" sz="4400" dirty="0">
                <a:solidFill>
                  <a:srgbClr val="000000"/>
                </a:solidFill>
              </a:rPr>
              <a:t>人薬</a:t>
            </a:r>
            <a:endParaRPr kumimoji="0" lang="ja-JP" altLang="en-US" sz="4400" b="0" i="0" u="none" strike="noStrike" cap="none" spc="0" normalizeH="0" baseline="0" dirty="0">
              <a:ln>
                <a:noFill/>
              </a:ln>
              <a:solidFill>
                <a:srgbClr val="000000"/>
              </a:solidFill>
              <a:effectLst/>
              <a:uFillTx/>
              <a:latin typeface="+mj-lt"/>
              <a:ea typeface="+mj-ea"/>
              <a:cs typeface="+mj-cs"/>
              <a:sym typeface="Arial"/>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Google Shape;161;p7"/>
          <p:cNvSpPr/>
          <p:nvPr/>
        </p:nvSpPr>
        <p:spPr>
          <a:xfrm>
            <a:off x="-200" y="678447"/>
            <a:ext cx="13005201" cy="2"/>
          </a:xfrm>
          <a:prstGeom prst="line">
            <a:avLst/>
          </a:prstGeom>
          <a:ln w="25400">
            <a:solidFill>
              <a:srgbClr val="000000"/>
            </a:solidFill>
            <a:miter lim="400000"/>
          </a:ln>
        </p:spPr>
        <p:txBody>
          <a:bodyPr lIns="0" tIns="0" rIns="0" bIns="0"/>
          <a:lstStyle/>
          <a:p>
            <a:endParaRPr/>
          </a:p>
        </p:txBody>
      </p:sp>
      <p:sp>
        <p:nvSpPr>
          <p:cNvPr id="229" name="Google Shape;162;p7"/>
          <p:cNvSpPr txBox="1"/>
          <p:nvPr/>
        </p:nvSpPr>
        <p:spPr>
          <a:xfrm>
            <a:off x="-16971" y="112955"/>
            <a:ext cx="4756407" cy="4719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400">
                <a:solidFill>
                  <a:srgbClr val="000000"/>
                </a:solidFill>
              </a:defRPr>
            </a:lvl1pPr>
          </a:lstStyle>
          <a:p>
            <a:r>
              <a:rPr lang="en-US" altLang="ja-JP" dirty="0"/>
              <a:t>6</a:t>
            </a:r>
            <a:r>
              <a:rPr dirty="0"/>
              <a:t>. 「</a:t>
            </a:r>
            <a:r>
              <a:rPr dirty="0" err="1"/>
              <a:t>健康な部分を伸ばす」とは</a:t>
            </a:r>
            <a:r>
              <a:rPr dirty="0"/>
              <a:t>？</a:t>
            </a:r>
          </a:p>
        </p:txBody>
      </p:sp>
      <p:sp>
        <p:nvSpPr>
          <p:cNvPr id="230" name="Google Shape;163;p7"/>
          <p:cNvSpPr txBox="1"/>
          <p:nvPr/>
        </p:nvSpPr>
        <p:spPr>
          <a:xfrm>
            <a:off x="10728931" y="171117"/>
            <a:ext cx="2146302" cy="355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000">
                <a:solidFill>
                  <a:srgbClr val="FF2600"/>
                </a:solidFill>
              </a:defRPr>
            </a:lvl1pPr>
          </a:lstStyle>
          <a:p>
            <a:r>
              <a:t>（１）今を認める</a:t>
            </a:r>
          </a:p>
        </p:txBody>
      </p:sp>
      <p:sp>
        <p:nvSpPr>
          <p:cNvPr id="231" name="Google Shape;164;p7"/>
          <p:cNvSpPr txBox="1">
            <a:spLocks noGrp="1"/>
          </p:cNvSpPr>
          <p:nvPr>
            <p:ph type="body" idx="4294967295"/>
          </p:nvPr>
        </p:nvSpPr>
        <p:spPr>
          <a:xfrm>
            <a:off x="698500" y="2009084"/>
            <a:ext cx="11607800" cy="6989208"/>
          </a:xfrm>
          <a:prstGeom prst="rect">
            <a:avLst/>
          </a:prstGeom>
        </p:spPr>
        <p:txBody>
          <a:bodyPr/>
          <a:lstStyle/>
          <a:p>
            <a:pPr marL="369570" indent="-369570">
              <a:spcBef>
                <a:spcPts val="0"/>
              </a:spcBef>
              <a:buSzPts val="3400"/>
              <a:defRPr sz="3400" u="sng"/>
            </a:pPr>
            <a:r>
              <a:rPr dirty="0"/>
              <a:t>【</a:t>
            </a:r>
            <a:r>
              <a:rPr dirty="0" err="1"/>
              <a:t>今＝現在位置】を認める、理解する</a:t>
            </a:r>
            <a:r>
              <a:rPr dirty="0"/>
              <a:t>　</a:t>
            </a:r>
          </a:p>
          <a:p>
            <a:pPr marL="0" indent="0" algn="ctr">
              <a:spcBef>
                <a:spcPts val="3100"/>
              </a:spcBef>
              <a:buSzTx/>
              <a:buNone/>
              <a:defRPr sz="2500"/>
            </a:pPr>
            <a:r>
              <a:rPr dirty="0" err="1"/>
              <a:t>家族は以前はできていたから「病気でいる今」を忘れ高い期待をかけがち</a:t>
            </a:r>
            <a:r>
              <a:rPr dirty="0"/>
              <a:t>　</a:t>
            </a:r>
          </a:p>
          <a:p>
            <a:pPr marL="172589" indent="24391">
              <a:spcBef>
                <a:spcPts val="3100"/>
              </a:spcBef>
              <a:buSzTx/>
              <a:buNone/>
            </a:pPr>
            <a:endParaRPr sz="2500" dirty="0"/>
          </a:p>
          <a:p>
            <a:pPr marL="172589" indent="24391">
              <a:spcBef>
                <a:spcPts val="3100"/>
              </a:spcBef>
              <a:buSzTx/>
              <a:buNone/>
            </a:pPr>
            <a:endParaRPr sz="2500" dirty="0"/>
          </a:p>
          <a:p>
            <a:pPr marL="369570" indent="-369570">
              <a:spcBef>
                <a:spcPts val="3100"/>
              </a:spcBef>
              <a:buSzPts val="3400"/>
              <a:defRPr sz="3400" u="sng"/>
            </a:pPr>
            <a:r>
              <a:rPr dirty="0"/>
              <a:t>「</a:t>
            </a:r>
            <a:r>
              <a:rPr dirty="0" err="1"/>
              <a:t>現在位置の確認」から始める</a:t>
            </a:r>
            <a:r>
              <a:rPr u="none" dirty="0"/>
              <a:t>　　</a:t>
            </a:r>
          </a:p>
          <a:p>
            <a:pPr marL="0" indent="0" algn="ctr">
              <a:spcBef>
                <a:spcPts val="3100"/>
              </a:spcBef>
              <a:buSzTx/>
              <a:buNone/>
              <a:defRPr sz="2500"/>
            </a:pPr>
            <a:r>
              <a:rPr dirty="0" err="1"/>
              <a:t>できること「強み</a:t>
            </a:r>
            <a:r>
              <a:rPr dirty="0"/>
              <a:t>」、</a:t>
            </a:r>
            <a:r>
              <a:rPr dirty="0" err="1"/>
              <a:t>今はできないこと「弱み」は何か</a:t>
            </a:r>
            <a:endParaRPr sz="3400" dirty="0"/>
          </a:p>
          <a:p>
            <a:pPr marL="96827" indent="175915">
              <a:spcBef>
                <a:spcPts val="3100"/>
              </a:spcBef>
              <a:buSzTx/>
              <a:buNone/>
            </a:pPr>
            <a:endParaRPr sz="3400" dirty="0"/>
          </a:p>
          <a:p>
            <a:pPr marL="369570" indent="-369570">
              <a:spcBef>
                <a:spcPts val="3100"/>
              </a:spcBef>
              <a:buSzPts val="3400"/>
              <a:defRPr sz="3400" u="sng"/>
            </a:pPr>
            <a:r>
              <a:rPr dirty="0"/>
              <a:t>「</a:t>
            </a:r>
            <a:r>
              <a:rPr lang="ja-JP" altLang="en-US" dirty="0"/>
              <a:t>良いところ探し」</a:t>
            </a:r>
            <a:r>
              <a:rPr dirty="0" err="1"/>
              <a:t>の視点を持つ</a:t>
            </a:r>
            <a:endParaRPr dirty="0"/>
          </a:p>
        </p:txBody>
      </p:sp>
      <p:sp>
        <p:nvSpPr>
          <p:cNvPr id="232" name="Google Shape;165;p7"/>
          <p:cNvSpPr txBox="1"/>
          <p:nvPr/>
        </p:nvSpPr>
        <p:spPr>
          <a:xfrm>
            <a:off x="698498" y="1014213"/>
            <a:ext cx="11607804" cy="6718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lvl1pPr>
              <a:lnSpc>
                <a:spcPct val="90000"/>
              </a:lnSpc>
              <a:defRPr sz="3800" b="1">
                <a:solidFill>
                  <a:srgbClr val="000000"/>
                </a:solidFill>
              </a:defRPr>
            </a:lvl1pPr>
          </a:lstStyle>
          <a:p>
            <a:r>
              <a:t>（１）今を認める</a:t>
            </a:r>
          </a:p>
        </p:txBody>
      </p:sp>
      <p:sp>
        <p:nvSpPr>
          <p:cNvPr id="233" name="Google Shape;166;p7"/>
          <p:cNvSpPr/>
          <p:nvPr/>
        </p:nvSpPr>
        <p:spPr>
          <a:xfrm>
            <a:off x="1776541" y="3762917"/>
            <a:ext cx="2146303" cy="1270004"/>
          </a:xfrm>
          <a:prstGeom prst="ellipse">
            <a:avLst/>
          </a:prstGeom>
          <a:solidFill>
            <a:srgbClr val="D6D6D6"/>
          </a:solidFill>
          <a:ln w="25400">
            <a:solidFill>
              <a:srgbClr val="000000"/>
            </a:solidFill>
            <a:miter lim="400000"/>
          </a:ln>
        </p:spPr>
        <p:txBody>
          <a:bodyPr lIns="0" tIns="0" rIns="0" bIns="0" anchor="ctr"/>
          <a:lstStyle/>
          <a:p>
            <a:pPr algn="ctr">
              <a:defRPr sz="4000"/>
            </a:pPr>
            <a:endParaRPr/>
          </a:p>
        </p:txBody>
      </p:sp>
      <p:sp>
        <p:nvSpPr>
          <p:cNvPr id="234" name="Google Shape;167;p7"/>
          <p:cNvSpPr txBox="1"/>
          <p:nvPr/>
        </p:nvSpPr>
        <p:spPr>
          <a:xfrm>
            <a:off x="2233741" y="4093117"/>
            <a:ext cx="1130302" cy="609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4000">
                <a:solidFill>
                  <a:srgbClr val="000000"/>
                </a:solidFill>
              </a:defRPr>
            </a:lvl1pPr>
          </a:lstStyle>
          <a:p>
            <a:r>
              <a:t>待つ</a:t>
            </a:r>
          </a:p>
        </p:txBody>
      </p:sp>
      <p:sp>
        <p:nvSpPr>
          <p:cNvPr id="235" name="Google Shape;168;p7"/>
          <p:cNvSpPr/>
          <p:nvPr/>
        </p:nvSpPr>
        <p:spPr>
          <a:xfrm>
            <a:off x="5454648" y="3762917"/>
            <a:ext cx="2146303" cy="1270004"/>
          </a:xfrm>
          <a:prstGeom prst="ellipse">
            <a:avLst/>
          </a:prstGeom>
          <a:solidFill>
            <a:srgbClr val="D6D6D6"/>
          </a:solidFill>
          <a:ln w="25400">
            <a:solidFill>
              <a:srgbClr val="000000"/>
            </a:solidFill>
            <a:miter lim="400000"/>
          </a:ln>
        </p:spPr>
        <p:txBody>
          <a:bodyPr lIns="0" tIns="0" rIns="0" bIns="0" anchor="ctr"/>
          <a:lstStyle/>
          <a:p>
            <a:pPr algn="ctr">
              <a:defRPr sz="4000"/>
            </a:pPr>
            <a:endParaRPr/>
          </a:p>
        </p:txBody>
      </p:sp>
      <p:sp>
        <p:nvSpPr>
          <p:cNvPr id="236" name="Google Shape;169;p7"/>
          <p:cNvSpPr txBox="1"/>
          <p:nvPr/>
        </p:nvSpPr>
        <p:spPr>
          <a:xfrm>
            <a:off x="5657848" y="4093117"/>
            <a:ext cx="1638302" cy="609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4000">
                <a:solidFill>
                  <a:srgbClr val="000000"/>
                </a:solidFill>
              </a:defRPr>
            </a:lvl1pPr>
          </a:lstStyle>
          <a:p>
            <a:r>
              <a:t>時間薬</a:t>
            </a:r>
          </a:p>
        </p:txBody>
      </p:sp>
      <p:sp>
        <p:nvSpPr>
          <p:cNvPr id="237" name="Google Shape;170;p7"/>
          <p:cNvSpPr/>
          <p:nvPr/>
        </p:nvSpPr>
        <p:spPr>
          <a:xfrm>
            <a:off x="9081957" y="3762917"/>
            <a:ext cx="2146303" cy="1270004"/>
          </a:xfrm>
          <a:prstGeom prst="ellipse">
            <a:avLst/>
          </a:prstGeom>
          <a:solidFill>
            <a:srgbClr val="D6D6D6"/>
          </a:solidFill>
          <a:ln w="25400">
            <a:solidFill>
              <a:srgbClr val="000000"/>
            </a:solidFill>
            <a:miter lim="400000"/>
          </a:ln>
        </p:spPr>
        <p:txBody>
          <a:bodyPr lIns="0" tIns="0" rIns="0" bIns="0" anchor="ctr"/>
          <a:lstStyle/>
          <a:p>
            <a:pPr algn="ctr">
              <a:defRPr sz="4000"/>
            </a:pPr>
            <a:endParaRPr dirty="0"/>
          </a:p>
        </p:txBody>
      </p:sp>
      <p:sp>
        <p:nvSpPr>
          <p:cNvPr id="238" name="Google Shape;171;p7"/>
          <p:cNvSpPr txBox="1"/>
          <p:nvPr/>
        </p:nvSpPr>
        <p:spPr>
          <a:xfrm>
            <a:off x="9589957" y="4093117"/>
            <a:ext cx="1130302" cy="609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4000">
                <a:solidFill>
                  <a:srgbClr val="000000"/>
                </a:solidFill>
              </a:defRPr>
            </a:lvl1pPr>
          </a:lstStyle>
          <a:p>
            <a:r>
              <a:t>人薬</a:t>
            </a:r>
          </a:p>
        </p:txBody>
      </p:sp>
      <p:sp>
        <p:nvSpPr>
          <p:cNvPr id="239" name="Google Shape;172;p7"/>
          <p:cNvSpPr/>
          <p:nvPr/>
        </p:nvSpPr>
        <p:spPr>
          <a:xfrm>
            <a:off x="3990245" y="3962237"/>
            <a:ext cx="1397002" cy="871362"/>
          </a:xfrm>
          <a:prstGeom prst="leftRightArrow">
            <a:avLst>
              <a:gd name="adj1" fmla="val 32000"/>
              <a:gd name="adj2" fmla="val 64130"/>
            </a:avLst>
          </a:prstGeom>
          <a:solidFill>
            <a:srgbClr val="D6D6D6"/>
          </a:solidFill>
          <a:ln w="25400">
            <a:solidFill>
              <a:srgbClr val="000000"/>
            </a:solidFill>
            <a:miter lim="400000"/>
          </a:ln>
        </p:spPr>
        <p:txBody>
          <a:bodyPr lIns="0" tIns="0" rIns="0" bIns="0" anchor="ctr"/>
          <a:lstStyle/>
          <a:p>
            <a:pPr algn="ctr">
              <a:defRPr sz="2200">
                <a:solidFill>
                  <a:srgbClr val="FFFFFF"/>
                </a:solidFill>
              </a:defRPr>
            </a:pPr>
            <a:endParaRPr/>
          </a:p>
        </p:txBody>
      </p:sp>
      <p:sp>
        <p:nvSpPr>
          <p:cNvPr id="240" name="Google Shape;173;p7"/>
          <p:cNvSpPr/>
          <p:nvPr/>
        </p:nvSpPr>
        <p:spPr>
          <a:xfrm>
            <a:off x="7668352" y="3962237"/>
            <a:ext cx="1397002" cy="871362"/>
          </a:xfrm>
          <a:prstGeom prst="leftRightArrow">
            <a:avLst>
              <a:gd name="adj1" fmla="val 32000"/>
              <a:gd name="adj2" fmla="val 64130"/>
            </a:avLst>
          </a:prstGeom>
          <a:solidFill>
            <a:srgbClr val="D6D6D6"/>
          </a:solidFill>
          <a:ln w="25400">
            <a:solidFill>
              <a:srgbClr val="000000"/>
            </a:solidFill>
            <a:miter lim="400000"/>
          </a:ln>
        </p:spPr>
        <p:txBody>
          <a:bodyPr lIns="0" tIns="0" rIns="0" bIns="0" anchor="ctr"/>
          <a:lstStyle/>
          <a:p>
            <a:pPr algn="ctr">
              <a:defRPr sz="2200">
                <a:solidFill>
                  <a:srgbClr val="FFFFFF"/>
                </a:solidFill>
              </a:defRPr>
            </a:pPr>
            <a:endParaRPr/>
          </a:p>
        </p:txBody>
      </p:sp>
      <p:sp>
        <p:nvSpPr>
          <p:cNvPr id="241" name="Google Shape;174;p7"/>
          <p:cNvSpPr txBox="1">
            <a:spLocks noGrp="1"/>
          </p:cNvSpPr>
          <p:nvPr>
            <p:ph type="sldNum" sz="quarter" idx="4294967295"/>
          </p:nvPr>
        </p:nvSpPr>
        <p:spPr>
          <a:xfrm>
            <a:off x="6395953" y="9220979"/>
            <a:ext cx="206121" cy="2867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13</a:t>
            </a:fld>
            <a:endParaRPr dirty="0"/>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Google Shape;179;p8"/>
          <p:cNvSpPr/>
          <p:nvPr/>
        </p:nvSpPr>
        <p:spPr>
          <a:xfrm>
            <a:off x="-200" y="678447"/>
            <a:ext cx="13005201" cy="2"/>
          </a:xfrm>
          <a:prstGeom prst="line">
            <a:avLst/>
          </a:prstGeom>
          <a:ln w="25400">
            <a:solidFill>
              <a:srgbClr val="000000"/>
            </a:solidFill>
            <a:miter lim="400000"/>
          </a:ln>
        </p:spPr>
        <p:txBody>
          <a:bodyPr lIns="0" tIns="0" rIns="0" bIns="0"/>
          <a:lstStyle/>
          <a:p>
            <a:endParaRPr/>
          </a:p>
        </p:txBody>
      </p:sp>
      <p:sp>
        <p:nvSpPr>
          <p:cNvPr id="244" name="Google Shape;180;p8"/>
          <p:cNvSpPr txBox="1"/>
          <p:nvPr/>
        </p:nvSpPr>
        <p:spPr>
          <a:xfrm>
            <a:off x="-4271" y="125302"/>
            <a:ext cx="4756407" cy="4472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400">
                <a:solidFill>
                  <a:srgbClr val="000000"/>
                </a:solidFill>
              </a:defRPr>
            </a:lvl1pPr>
          </a:lstStyle>
          <a:p>
            <a:r>
              <a:t>5. 「健康な部分を伸ばす」とは？</a:t>
            </a:r>
          </a:p>
        </p:txBody>
      </p:sp>
      <p:sp>
        <p:nvSpPr>
          <p:cNvPr id="245" name="Google Shape;181;p8"/>
          <p:cNvSpPr txBox="1"/>
          <p:nvPr/>
        </p:nvSpPr>
        <p:spPr>
          <a:xfrm>
            <a:off x="9962032" y="171117"/>
            <a:ext cx="2908302" cy="355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000">
                <a:solidFill>
                  <a:srgbClr val="FF2600"/>
                </a:solidFill>
              </a:defRPr>
            </a:lvl1pPr>
          </a:lstStyle>
          <a:p>
            <a:r>
              <a:t>（２）ほめる、感謝する</a:t>
            </a:r>
          </a:p>
        </p:txBody>
      </p:sp>
      <p:sp>
        <p:nvSpPr>
          <p:cNvPr id="246" name="Google Shape;182;p8"/>
          <p:cNvSpPr txBox="1">
            <a:spLocks noGrp="1"/>
          </p:cNvSpPr>
          <p:nvPr>
            <p:ph type="body" sz="quarter" idx="4294967295"/>
          </p:nvPr>
        </p:nvSpPr>
        <p:spPr>
          <a:xfrm>
            <a:off x="698500" y="2225294"/>
            <a:ext cx="11607800" cy="721328"/>
          </a:xfrm>
          <a:prstGeom prst="rect">
            <a:avLst/>
          </a:prstGeom>
        </p:spPr>
        <p:txBody>
          <a:bodyPr/>
          <a:lstStyle>
            <a:lvl1pPr marL="381000" indent="-381000">
              <a:spcBef>
                <a:spcPts val="0"/>
              </a:spcBef>
              <a:buSzPts val="3600"/>
              <a:defRPr sz="3600" u="sng"/>
            </a:lvl1pPr>
          </a:lstStyle>
          <a:p>
            <a:r>
              <a:t>「喰っちゃ寝」からほめる　</a:t>
            </a:r>
          </a:p>
        </p:txBody>
      </p:sp>
      <p:sp>
        <p:nvSpPr>
          <p:cNvPr id="247" name="Google Shape;183;p8"/>
          <p:cNvSpPr txBox="1"/>
          <p:nvPr/>
        </p:nvSpPr>
        <p:spPr>
          <a:xfrm>
            <a:off x="698498" y="1052803"/>
            <a:ext cx="11607804" cy="6718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lvl1pPr>
              <a:lnSpc>
                <a:spcPct val="90000"/>
              </a:lnSpc>
              <a:defRPr sz="3800" b="1">
                <a:solidFill>
                  <a:srgbClr val="000000"/>
                </a:solidFill>
              </a:defRPr>
            </a:lvl1pPr>
          </a:lstStyle>
          <a:p>
            <a:r>
              <a:t>（２）ほめる、感謝する</a:t>
            </a:r>
          </a:p>
        </p:txBody>
      </p:sp>
      <p:sp>
        <p:nvSpPr>
          <p:cNvPr id="248" name="Google Shape;184;p8"/>
          <p:cNvSpPr/>
          <p:nvPr/>
        </p:nvSpPr>
        <p:spPr>
          <a:xfrm>
            <a:off x="1496163" y="3164183"/>
            <a:ext cx="1998978" cy="1766542"/>
          </a:xfrm>
          <a:custGeom>
            <a:avLst/>
            <a:gdLst/>
            <a:ahLst/>
            <a:cxnLst>
              <a:cxn ang="0">
                <a:pos x="wd2" y="hd2"/>
              </a:cxn>
              <a:cxn ang="5400000">
                <a:pos x="wd2" y="hd2"/>
              </a:cxn>
              <a:cxn ang="10800000">
                <a:pos x="wd2" y="hd2"/>
              </a:cxn>
              <a:cxn ang="16200000">
                <a:pos x="wd2" y="hd2"/>
              </a:cxn>
            </a:cxnLst>
            <a:rect l="0" t="0" r="r" b="b"/>
            <a:pathLst>
              <a:path w="21506" h="21433" extrusionOk="0">
                <a:moveTo>
                  <a:pt x="5838" y="8"/>
                </a:moveTo>
                <a:cubicBezTo>
                  <a:pt x="3712" y="114"/>
                  <a:pt x="158" y="1891"/>
                  <a:pt x="2" y="7232"/>
                </a:cubicBezTo>
                <a:cubicBezTo>
                  <a:pt x="-54" y="9134"/>
                  <a:pt x="1253" y="14877"/>
                  <a:pt x="10702" y="21433"/>
                </a:cubicBezTo>
                <a:cubicBezTo>
                  <a:pt x="20130" y="14892"/>
                  <a:pt x="21546" y="9139"/>
                  <a:pt x="21505" y="7232"/>
                </a:cubicBezTo>
                <a:cubicBezTo>
                  <a:pt x="21391" y="1889"/>
                  <a:pt x="17806" y="115"/>
                  <a:pt x="15669" y="8"/>
                </a:cubicBezTo>
                <a:cubicBezTo>
                  <a:pt x="12170" y="-167"/>
                  <a:pt x="10753" y="2729"/>
                  <a:pt x="10753" y="2729"/>
                </a:cubicBezTo>
                <a:cubicBezTo>
                  <a:pt x="10753" y="2729"/>
                  <a:pt x="9337" y="-167"/>
                  <a:pt x="5838" y="8"/>
                </a:cubicBezTo>
                <a:close/>
              </a:path>
            </a:pathLst>
          </a:custGeom>
          <a:solidFill>
            <a:srgbClr val="FF7E79"/>
          </a:solidFill>
          <a:ln>
            <a:solidFill>
              <a:srgbClr val="000000"/>
            </a:solidFill>
            <a:miter lim="400000"/>
          </a:ln>
        </p:spPr>
        <p:txBody>
          <a:bodyPr lIns="0" tIns="0" rIns="0" bIns="0" anchor="ctr"/>
          <a:lstStyle/>
          <a:p>
            <a:pPr algn="ctr">
              <a:defRPr sz="2200">
                <a:solidFill>
                  <a:srgbClr val="FFFFFF"/>
                </a:solidFill>
              </a:defRPr>
            </a:pPr>
            <a:endParaRPr/>
          </a:p>
        </p:txBody>
      </p:sp>
      <p:sp>
        <p:nvSpPr>
          <p:cNvPr id="249" name="Google Shape;185;p8"/>
          <p:cNvSpPr txBox="1"/>
          <p:nvPr/>
        </p:nvSpPr>
        <p:spPr>
          <a:xfrm>
            <a:off x="952593" y="3572943"/>
            <a:ext cx="3188701" cy="927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algn="ctr">
              <a:defRPr sz="2600" b="1">
                <a:solidFill>
                  <a:srgbClr val="424242"/>
                </a:solidFill>
              </a:defRPr>
            </a:pPr>
            <a:r>
              <a:rPr dirty="0" err="1"/>
              <a:t>美味しそうに食べて</a:t>
            </a:r>
            <a:endParaRPr dirty="0">
              <a:solidFill>
                <a:srgbClr val="000000"/>
              </a:solidFill>
            </a:endParaRPr>
          </a:p>
          <a:p>
            <a:pPr algn="ctr">
              <a:defRPr sz="2600" b="1">
                <a:solidFill>
                  <a:srgbClr val="424242"/>
                </a:solidFill>
              </a:defRPr>
            </a:pPr>
            <a:r>
              <a:rPr dirty="0" err="1"/>
              <a:t>くれて嬉しいよ</a:t>
            </a:r>
            <a:endParaRPr dirty="0"/>
          </a:p>
        </p:txBody>
      </p:sp>
      <p:sp>
        <p:nvSpPr>
          <p:cNvPr id="250" name="Google Shape;186;p8"/>
          <p:cNvSpPr/>
          <p:nvPr/>
        </p:nvSpPr>
        <p:spPr>
          <a:xfrm>
            <a:off x="6665578" y="3164183"/>
            <a:ext cx="1998979" cy="1766542"/>
          </a:xfrm>
          <a:custGeom>
            <a:avLst/>
            <a:gdLst/>
            <a:ahLst/>
            <a:cxnLst>
              <a:cxn ang="0">
                <a:pos x="wd2" y="hd2"/>
              </a:cxn>
              <a:cxn ang="5400000">
                <a:pos x="wd2" y="hd2"/>
              </a:cxn>
              <a:cxn ang="10800000">
                <a:pos x="wd2" y="hd2"/>
              </a:cxn>
              <a:cxn ang="16200000">
                <a:pos x="wd2" y="hd2"/>
              </a:cxn>
            </a:cxnLst>
            <a:rect l="0" t="0" r="r" b="b"/>
            <a:pathLst>
              <a:path w="21506" h="21433" extrusionOk="0">
                <a:moveTo>
                  <a:pt x="5838" y="8"/>
                </a:moveTo>
                <a:cubicBezTo>
                  <a:pt x="3712" y="114"/>
                  <a:pt x="158" y="1891"/>
                  <a:pt x="2" y="7232"/>
                </a:cubicBezTo>
                <a:cubicBezTo>
                  <a:pt x="-54" y="9134"/>
                  <a:pt x="1253" y="14877"/>
                  <a:pt x="10702" y="21433"/>
                </a:cubicBezTo>
                <a:cubicBezTo>
                  <a:pt x="20130" y="14892"/>
                  <a:pt x="21546" y="9139"/>
                  <a:pt x="21505" y="7232"/>
                </a:cubicBezTo>
                <a:cubicBezTo>
                  <a:pt x="21391" y="1889"/>
                  <a:pt x="17806" y="115"/>
                  <a:pt x="15669" y="8"/>
                </a:cubicBezTo>
                <a:cubicBezTo>
                  <a:pt x="12170" y="-167"/>
                  <a:pt x="10753" y="2729"/>
                  <a:pt x="10753" y="2729"/>
                </a:cubicBezTo>
                <a:cubicBezTo>
                  <a:pt x="10753" y="2729"/>
                  <a:pt x="9337" y="-167"/>
                  <a:pt x="5838" y="8"/>
                </a:cubicBezTo>
                <a:close/>
              </a:path>
            </a:pathLst>
          </a:custGeom>
          <a:solidFill>
            <a:srgbClr val="FF7E79"/>
          </a:solidFill>
          <a:ln>
            <a:solidFill>
              <a:srgbClr val="000000"/>
            </a:solidFill>
            <a:miter lim="400000"/>
          </a:ln>
        </p:spPr>
        <p:txBody>
          <a:bodyPr lIns="0" tIns="0" rIns="0" bIns="0" anchor="ctr"/>
          <a:lstStyle/>
          <a:p>
            <a:pPr algn="ctr">
              <a:defRPr sz="2200">
                <a:solidFill>
                  <a:srgbClr val="FFFFFF"/>
                </a:solidFill>
              </a:defRPr>
            </a:pPr>
            <a:endParaRPr/>
          </a:p>
        </p:txBody>
      </p:sp>
      <p:sp>
        <p:nvSpPr>
          <p:cNvPr id="251" name="Google Shape;187;p8"/>
          <p:cNvSpPr txBox="1"/>
          <p:nvPr/>
        </p:nvSpPr>
        <p:spPr>
          <a:xfrm>
            <a:off x="749952" y="5514861"/>
            <a:ext cx="11607803" cy="7213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lvl1pPr marL="381000" indent="-381000">
              <a:lnSpc>
                <a:spcPct val="90000"/>
              </a:lnSpc>
              <a:buClr>
                <a:srgbClr val="000000"/>
              </a:buClr>
              <a:buSzPts val="3600"/>
              <a:buFont typeface="Arial"/>
              <a:buChar char="•"/>
              <a:defRPr sz="3600" u="sng">
                <a:solidFill>
                  <a:srgbClr val="000000"/>
                </a:solidFill>
              </a:defRPr>
            </a:lvl1pPr>
          </a:lstStyle>
          <a:p>
            <a:r>
              <a:t>できたことは小さなことでもほめる</a:t>
            </a:r>
          </a:p>
        </p:txBody>
      </p:sp>
      <p:sp>
        <p:nvSpPr>
          <p:cNvPr id="252" name="Google Shape;188;p8"/>
          <p:cNvSpPr/>
          <p:nvPr/>
        </p:nvSpPr>
        <p:spPr>
          <a:xfrm>
            <a:off x="8554509" y="5720303"/>
            <a:ext cx="3900886" cy="1103712"/>
          </a:xfrm>
          <a:custGeom>
            <a:avLst/>
            <a:gdLst/>
            <a:ahLst/>
            <a:cxnLst>
              <a:cxn ang="0">
                <a:pos x="wd2" y="hd2"/>
              </a:cxn>
              <a:cxn ang="5400000">
                <a:pos x="wd2" y="hd2"/>
              </a:cxn>
              <a:cxn ang="10800000">
                <a:pos x="wd2" y="hd2"/>
              </a:cxn>
              <a:cxn ang="16200000">
                <a:pos x="wd2" y="hd2"/>
              </a:cxn>
            </a:cxnLst>
            <a:rect l="0" t="0" r="r" b="b"/>
            <a:pathLst>
              <a:path w="21600" h="21600" extrusionOk="0">
                <a:moveTo>
                  <a:pt x="9269" y="0"/>
                </a:moveTo>
                <a:cubicBezTo>
                  <a:pt x="8452" y="0"/>
                  <a:pt x="7732" y="1445"/>
                  <a:pt x="7296" y="3643"/>
                </a:cubicBezTo>
                <a:lnTo>
                  <a:pt x="0" y="1950"/>
                </a:lnTo>
                <a:lnTo>
                  <a:pt x="6859" y="9002"/>
                </a:lnTo>
                <a:lnTo>
                  <a:pt x="6859" y="13080"/>
                </a:lnTo>
                <a:cubicBezTo>
                  <a:pt x="6859" y="17786"/>
                  <a:pt x="7938" y="21600"/>
                  <a:pt x="9269" y="21600"/>
                </a:cubicBezTo>
                <a:lnTo>
                  <a:pt x="19189" y="21600"/>
                </a:lnTo>
                <a:cubicBezTo>
                  <a:pt x="20521" y="21600"/>
                  <a:pt x="21600" y="17786"/>
                  <a:pt x="21600" y="13080"/>
                </a:cubicBezTo>
                <a:lnTo>
                  <a:pt x="21600" y="8520"/>
                </a:lnTo>
                <a:cubicBezTo>
                  <a:pt x="21600" y="3814"/>
                  <a:pt x="20521" y="0"/>
                  <a:pt x="19189" y="0"/>
                </a:cubicBezTo>
                <a:lnTo>
                  <a:pt x="9269" y="0"/>
                </a:lnTo>
                <a:close/>
              </a:path>
            </a:pathLst>
          </a:custGeom>
          <a:solidFill>
            <a:srgbClr val="D6D6D6"/>
          </a:solidFill>
          <a:ln w="25400">
            <a:solidFill>
              <a:srgbClr val="000000"/>
            </a:solidFill>
            <a:miter lim="400000"/>
          </a:ln>
        </p:spPr>
        <p:txBody>
          <a:bodyPr lIns="0" tIns="0" rIns="0" bIns="0" anchor="ctr"/>
          <a:lstStyle/>
          <a:p>
            <a:pPr algn="ctr">
              <a:defRPr sz="2200">
                <a:solidFill>
                  <a:srgbClr val="FFFFFF"/>
                </a:solidFill>
              </a:defRPr>
            </a:pPr>
            <a:endParaRPr/>
          </a:p>
        </p:txBody>
      </p:sp>
      <p:sp>
        <p:nvSpPr>
          <p:cNvPr id="253" name="Google Shape;189;p8"/>
          <p:cNvSpPr txBox="1"/>
          <p:nvPr/>
        </p:nvSpPr>
        <p:spPr>
          <a:xfrm>
            <a:off x="6057374" y="3546601"/>
            <a:ext cx="3188701" cy="9797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ctr">
              <a:defRPr sz="2600" b="1">
                <a:solidFill>
                  <a:srgbClr val="424242"/>
                </a:solidFill>
              </a:defRPr>
            </a:pPr>
            <a:r>
              <a:t>1日頑張って</a:t>
            </a:r>
            <a:endParaRPr>
              <a:solidFill>
                <a:srgbClr val="000000"/>
              </a:solidFill>
            </a:endParaRPr>
          </a:p>
          <a:p>
            <a:pPr algn="ctr">
              <a:defRPr sz="2600" b="1">
                <a:solidFill>
                  <a:srgbClr val="424242"/>
                </a:solidFill>
              </a:defRPr>
            </a:pPr>
            <a:r>
              <a:t>睡眠とってえらいよ</a:t>
            </a:r>
          </a:p>
        </p:txBody>
      </p:sp>
      <p:sp>
        <p:nvSpPr>
          <p:cNvPr id="254" name="Google Shape;190;p8"/>
          <p:cNvSpPr txBox="1"/>
          <p:nvPr/>
        </p:nvSpPr>
        <p:spPr>
          <a:xfrm>
            <a:off x="9910805" y="6056257"/>
            <a:ext cx="2425702" cy="431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600">
                <a:solidFill>
                  <a:srgbClr val="424242"/>
                </a:solidFill>
              </a:defRPr>
            </a:lvl1pPr>
          </a:lstStyle>
          <a:p>
            <a:r>
              <a:t>自信につながる</a:t>
            </a:r>
          </a:p>
        </p:txBody>
      </p:sp>
      <p:sp>
        <p:nvSpPr>
          <p:cNvPr id="255" name="Google Shape;191;p8"/>
          <p:cNvSpPr txBox="1"/>
          <p:nvPr/>
        </p:nvSpPr>
        <p:spPr>
          <a:xfrm>
            <a:off x="749952" y="7097459"/>
            <a:ext cx="11607803" cy="7213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lvl1pPr marL="381000" indent="-381000">
              <a:lnSpc>
                <a:spcPct val="90000"/>
              </a:lnSpc>
              <a:buClr>
                <a:srgbClr val="000000"/>
              </a:buClr>
              <a:buSzPts val="3600"/>
              <a:buFont typeface="Arial"/>
              <a:buChar char="•"/>
              <a:defRPr sz="3600" u="sng">
                <a:solidFill>
                  <a:srgbClr val="000000"/>
                </a:solidFill>
              </a:defRPr>
            </a:lvl1pPr>
          </a:lstStyle>
          <a:p>
            <a:r>
              <a:t>「私メッセージ」で感謝を伝える</a:t>
            </a:r>
          </a:p>
        </p:txBody>
      </p:sp>
      <p:sp>
        <p:nvSpPr>
          <p:cNvPr id="256" name="Google Shape;192;p8"/>
          <p:cNvSpPr/>
          <p:nvPr/>
        </p:nvSpPr>
        <p:spPr>
          <a:xfrm>
            <a:off x="1621238" y="8044922"/>
            <a:ext cx="2908304" cy="1434739"/>
          </a:xfrm>
          <a:prstGeom prst="ellipse">
            <a:avLst/>
          </a:prstGeom>
          <a:solidFill>
            <a:srgbClr val="D6D6D6"/>
          </a:solidFill>
          <a:ln w="25400">
            <a:solidFill>
              <a:srgbClr val="000000"/>
            </a:solidFill>
            <a:miter lim="400000"/>
          </a:ln>
        </p:spPr>
        <p:txBody>
          <a:bodyPr lIns="0" tIns="0" rIns="0" bIns="0" anchor="ctr"/>
          <a:lstStyle/>
          <a:p>
            <a:pPr algn="ctr">
              <a:defRPr sz="2200">
                <a:solidFill>
                  <a:srgbClr val="FFFFFF"/>
                </a:solidFill>
              </a:defRPr>
            </a:pPr>
            <a:endParaRPr/>
          </a:p>
        </p:txBody>
      </p:sp>
      <p:sp>
        <p:nvSpPr>
          <p:cNvPr id="257" name="Google Shape;193;p8"/>
          <p:cNvSpPr txBox="1"/>
          <p:nvPr/>
        </p:nvSpPr>
        <p:spPr>
          <a:xfrm>
            <a:off x="2357838" y="8522864"/>
            <a:ext cx="1435103" cy="5027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600">
                <a:solidFill>
                  <a:srgbClr val="424242"/>
                </a:solidFill>
              </a:defRPr>
            </a:lvl1pPr>
          </a:lstStyle>
          <a:p>
            <a:r>
              <a:rPr dirty="0" err="1">
                <a:solidFill>
                  <a:srgbClr val="000000"/>
                </a:solidFill>
              </a:rPr>
              <a:t>助かる</a:t>
            </a:r>
            <a:r>
              <a:rPr dirty="0">
                <a:solidFill>
                  <a:srgbClr val="000000"/>
                </a:solidFill>
              </a:rPr>
              <a:t>！</a:t>
            </a:r>
          </a:p>
        </p:txBody>
      </p:sp>
      <p:sp>
        <p:nvSpPr>
          <p:cNvPr id="258" name="Google Shape;194;p8"/>
          <p:cNvSpPr/>
          <p:nvPr/>
        </p:nvSpPr>
        <p:spPr>
          <a:xfrm>
            <a:off x="5041244" y="8044922"/>
            <a:ext cx="2908304" cy="1434739"/>
          </a:xfrm>
          <a:prstGeom prst="ellipse">
            <a:avLst/>
          </a:prstGeom>
          <a:solidFill>
            <a:srgbClr val="D6D6D6"/>
          </a:solidFill>
          <a:ln w="25400">
            <a:solidFill>
              <a:srgbClr val="000000"/>
            </a:solidFill>
            <a:miter lim="400000"/>
          </a:ln>
        </p:spPr>
        <p:txBody>
          <a:bodyPr lIns="0" tIns="0" rIns="0" bIns="0" anchor="ctr"/>
          <a:lstStyle/>
          <a:p>
            <a:pPr algn="ctr">
              <a:defRPr sz="2200">
                <a:solidFill>
                  <a:srgbClr val="FFFFFF"/>
                </a:solidFill>
              </a:defRPr>
            </a:pPr>
            <a:endParaRPr/>
          </a:p>
        </p:txBody>
      </p:sp>
      <p:sp>
        <p:nvSpPr>
          <p:cNvPr id="259" name="Google Shape;195;p8"/>
          <p:cNvSpPr txBox="1"/>
          <p:nvPr/>
        </p:nvSpPr>
        <p:spPr>
          <a:xfrm>
            <a:off x="5612745" y="8522864"/>
            <a:ext cx="1765301" cy="5027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600">
                <a:solidFill>
                  <a:srgbClr val="424242"/>
                </a:solidFill>
              </a:defRPr>
            </a:lvl1pPr>
          </a:lstStyle>
          <a:p>
            <a:r>
              <a:rPr dirty="0" err="1">
                <a:solidFill>
                  <a:srgbClr val="000000"/>
                </a:solidFill>
              </a:rPr>
              <a:t>うれしい</a:t>
            </a:r>
            <a:r>
              <a:rPr dirty="0">
                <a:solidFill>
                  <a:srgbClr val="000000"/>
                </a:solidFill>
              </a:rPr>
              <a:t>！</a:t>
            </a:r>
          </a:p>
        </p:txBody>
      </p:sp>
      <p:sp>
        <p:nvSpPr>
          <p:cNvPr id="260" name="Google Shape;196;p8"/>
          <p:cNvSpPr/>
          <p:nvPr/>
        </p:nvSpPr>
        <p:spPr>
          <a:xfrm>
            <a:off x="8475260" y="8056846"/>
            <a:ext cx="2908303" cy="1434741"/>
          </a:xfrm>
          <a:prstGeom prst="ellipse">
            <a:avLst/>
          </a:prstGeom>
          <a:solidFill>
            <a:srgbClr val="D6D6D6"/>
          </a:solidFill>
          <a:ln w="25400">
            <a:solidFill>
              <a:srgbClr val="000000"/>
            </a:solidFill>
            <a:miter lim="400000"/>
          </a:ln>
        </p:spPr>
        <p:txBody>
          <a:bodyPr lIns="0" tIns="0" rIns="0" bIns="0" anchor="ctr"/>
          <a:lstStyle/>
          <a:p>
            <a:pPr algn="ctr">
              <a:defRPr sz="2200">
                <a:solidFill>
                  <a:srgbClr val="FFFFFF"/>
                </a:solidFill>
              </a:defRPr>
            </a:pPr>
            <a:endParaRPr/>
          </a:p>
        </p:txBody>
      </p:sp>
      <p:sp>
        <p:nvSpPr>
          <p:cNvPr id="261" name="Google Shape;197;p8"/>
          <p:cNvSpPr txBox="1"/>
          <p:nvPr/>
        </p:nvSpPr>
        <p:spPr>
          <a:xfrm>
            <a:off x="8881658" y="8534788"/>
            <a:ext cx="2095502" cy="5027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600">
                <a:solidFill>
                  <a:srgbClr val="424242"/>
                </a:solidFill>
              </a:defRPr>
            </a:lvl1pPr>
          </a:lstStyle>
          <a:p>
            <a:r>
              <a:rPr dirty="0" err="1">
                <a:solidFill>
                  <a:srgbClr val="000000"/>
                </a:solidFill>
              </a:rPr>
              <a:t>安心できる</a:t>
            </a:r>
            <a:r>
              <a:rPr dirty="0">
                <a:solidFill>
                  <a:srgbClr val="000000"/>
                </a:solidFill>
              </a:rPr>
              <a:t>！</a:t>
            </a:r>
          </a:p>
        </p:txBody>
      </p:sp>
      <p:sp>
        <p:nvSpPr>
          <p:cNvPr id="262" name="Google Shape;198;p8"/>
          <p:cNvSpPr/>
          <p:nvPr/>
        </p:nvSpPr>
        <p:spPr>
          <a:xfrm rot="1140000">
            <a:off x="9241010" y="1741126"/>
            <a:ext cx="3177126" cy="1689667"/>
          </a:xfrm>
          <a:prstGeom prst="ellipse">
            <a:avLst/>
          </a:prstGeom>
          <a:solidFill>
            <a:srgbClr val="5E5E5E"/>
          </a:solidFill>
          <a:ln w="12700">
            <a:miter lim="400000"/>
          </a:ln>
        </p:spPr>
        <p:txBody>
          <a:bodyPr lIns="0" tIns="0" rIns="0" bIns="0" anchor="ctr"/>
          <a:lstStyle/>
          <a:p>
            <a:pPr algn="ctr">
              <a:defRPr sz="2600"/>
            </a:pPr>
            <a:endParaRPr/>
          </a:p>
        </p:txBody>
      </p:sp>
      <p:sp>
        <p:nvSpPr>
          <p:cNvPr id="263" name="Google Shape;199;p8"/>
          <p:cNvSpPr txBox="1"/>
          <p:nvPr/>
        </p:nvSpPr>
        <p:spPr>
          <a:xfrm>
            <a:off x="9488089" y="2110358"/>
            <a:ext cx="2425801" cy="927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ctr">
              <a:defRPr sz="2600" b="1">
                <a:solidFill>
                  <a:srgbClr val="FFFFFF"/>
                </a:solidFill>
              </a:defRPr>
            </a:pPr>
            <a:r>
              <a:rPr dirty="0" err="1">
                <a:solidFill>
                  <a:schemeClr val="bg1"/>
                </a:solidFill>
              </a:rPr>
              <a:t>生きてるだけで</a:t>
            </a:r>
            <a:endParaRPr dirty="0">
              <a:solidFill>
                <a:schemeClr val="bg1"/>
              </a:solidFill>
            </a:endParaRPr>
          </a:p>
          <a:p>
            <a:pPr algn="ctr">
              <a:defRPr sz="2600" b="1">
                <a:solidFill>
                  <a:srgbClr val="FFFFFF"/>
                </a:solidFill>
              </a:defRPr>
            </a:pPr>
            <a:r>
              <a:rPr dirty="0">
                <a:solidFill>
                  <a:schemeClr val="bg1"/>
                </a:solidFill>
              </a:rPr>
              <a:t>　</a:t>
            </a:r>
            <a:r>
              <a:rPr dirty="0" err="1">
                <a:solidFill>
                  <a:schemeClr val="bg1"/>
                </a:solidFill>
              </a:rPr>
              <a:t>リッパです</a:t>
            </a:r>
            <a:endParaRPr dirty="0">
              <a:solidFill>
                <a:schemeClr val="bg1"/>
              </a:solidFill>
            </a:endParaRPr>
          </a:p>
        </p:txBody>
      </p:sp>
      <p:sp>
        <p:nvSpPr>
          <p:cNvPr id="264" name="Google Shape;200;p8"/>
          <p:cNvSpPr txBox="1">
            <a:spLocks noGrp="1"/>
          </p:cNvSpPr>
          <p:nvPr>
            <p:ph type="sldNum" sz="quarter" idx="4294967295"/>
          </p:nvPr>
        </p:nvSpPr>
        <p:spPr>
          <a:xfrm>
            <a:off x="6395953" y="9220979"/>
            <a:ext cx="206121" cy="2867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14</a:t>
            </a:fld>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 name="Google Shape;445;p19"/>
          <p:cNvSpPr/>
          <p:nvPr/>
        </p:nvSpPr>
        <p:spPr>
          <a:xfrm>
            <a:off x="-200" y="678447"/>
            <a:ext cx="13005201" cy="2"/>
          </a:xfrm>
          <a:prstGeom prst="line">
            <a:avLst/>
          </a:prstGeom>
          <a:ln w="25400">
            <a:solidFill>
              <a:srgbClr val="000000"/>
            </a:solidFill>
            <a:miter lim="400000"/>
          </a:ln>
        </p:spPr>
        <p:txBody>
          <a:bodyPr lIns="0" tIns="0" rIns="0" bIns="0"/>
          <a:lstStyle/>
          <a:p>
            <a:endParaRPr/>
          </a:p>
        </p:txBody>
      </p:sp>
      <p:sp>
        <p:nvSpPr>
          <p:cNvPr id="474" name="Google Shape;446;p19"/>
          <p:cNvSpPr txBox="1"/>
          <p:nvPr/>
        </p:nvSpPr>
        <p:spPr>
          <a:xfrm>
            <a:off x="-20598" y="112359"/>
            <a:ext cx="2213461" cy="4719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400">
                <a:solidFill>
                  <a:srgbClr val="000000"/>
                </a:solidFill>
              </a:defRPr>
            </a:lvl1pPr>
          </a:lstStyle>
          <a:p>
            <a:r>
              <a:rPr dirty="0"/>
              <a:t>1</a:t>
            </a:r>
            <a:r>
              <a:rPr lang="en-US" altLang="ja-JP" dirty="0"/>
              <a:t>0</a:t>
            </a:r>
            <a:r>
              <a:rPr dirty="0"/>
              <a:t>. </a:t>
            </a:r>
            <a:r>
              <a:rPr dirty="0" err="1"/>
              <a:t>お願い上手</a:t>
            </a:r>
            <a:endParaRPr dirty="0"/>
          </a:p>
        </p:txBody>
      </p:sp>
      <p:sp>
        <p:nvSpPr>
          <p:cNvPr id="475" name="Google Shape;447;p19"/>
          <p:cNvSpPr txBox="1"/>
          <p:nvPr/>
        </p:nvSpPr>
        <p:spPr>
          <a:xfrm>
            <a:off x="698499" y="2425700"/>
            <a:ext cx="11953068" cy="6629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pPr defTabSz="841247">
              <a:lnSpc>
                <a:spcPct val="90000"/>
              </a:lnSpc>
              <a:defRPr sz="3128">
                <a:solidFill>
                  <a:srgbClr val="000000"/>
                </a:solidFill>
              </a:defRPr>
            </a:pPr>
            <a:r>
              <a:rPr dirty="0"/>
              <a:t>①　</a:t>
            </a:r>
            <a:r>
              <a:rPr dirty="0" err="1"/>
              <a:t>相手を見る</a:t>
            </a:r>
            <a:endParaRPr dirty="0"/>
          </a:p>
          <a:p>
            <a:pPr defTabSz="841247">
              <a:lnSpc>
                <a:spcPct val="90000"/>
              </a:lnSpc>
              <a:defRPr sz="3128">
                <a:solidFill>
                  <a:srgbClr val="000000"/>
                </a:solidFill>
              </a:defRPr>
            </a:pPr>
            <a:r>
              <a:rPr dirty="0"/>
              <a:t>②「○○</a:t>
            </a:r>
            <a:r>
              <a:rPr dirty="0" err="1"/>
              <a:t>さん、お願いがあるんだけど」相手が「なに</a:t>
            </a:r>
            <a:r>
              <a:rPr dirty="0"/>
              <a:t>？」と　　　　　　　</a:t>
            </a:r>
            <a:r>
              <a:rPr lang="ja-JP" altLang="en-US" dirty="0"/>
              <a:t>　　　　</a:t>
            </a:r>
            <a:r>
              <a:rPr dirty="0" err="1"/>
              <a:t>言ったら話を続ける</a:t>
            </a:r>
            <a:endParaRPr sz="1472" dirty="0"/>
          </a:p>
          <a:p>
            <a:pPr defTabSz="841247">
              <a:lnSpc>
                <a:spcPct val="90000"/>
              </a:lnSpc>
              <a:spcBef>
                <a:spcPts val="1000"/>
              </a:spcBef>
              <a:defRPr sz="3128">
                <a:solidFill>
                  <a:srgbClr val="000000"/>
                </a:solidFill>
              </a:defRPr>
            </a:pPr>
            <a:r>
              <a:rPr dirty="0"/>
              <a:t>　</a:t>
            </a:r>
            <a:r>
              <a:rPr dirty="0" err="1"/>
              <a:t>無反応な時は「またにするね」とお願いをやめる</a:t>
            </a:r>
            <a:endParaRPr sz="1472" dirty="0"/>
          </a:p>
          <a:p>
            <a:pPr defTabSz="841247">
              <a:lnSpc>
                <a:spcPct val="90000"/>
              </a:lnSpc>
              <a:spcBef>
                <a:spcPts val="1000"/>
              </a:spcBef>
              <a:defRPr sz="3128">
                <a:solidFill>
                  <a:srgbClr val="000000"/>
                </a:solidFill>
              </a:defRPr>
            </a:pPr>
            <a:r>
              <a:rPr dirty="0"/>
              <a:t>③「～</a:t>
            </a:r>
            <a:r>
              <a:rPr dirty="0" err="1"/>
              <a:t>をしてほしいの</a:t>
            </a:r>
            <a:r>
              <a:rPr dirty="0"/>
              <a:t>」</a:t>
            </a:r>
            <a:endParaRPr sz="1472" dirty="0"/>
          </a:p>
          <a:p>
            <a:pPr defTabSz="841247">
              <a:lnSpc>
                <a:spcPct val="90000"/>
              </a:lnSpc>
              <a:spcBef>
                <a:spcPts val="1000"/>
              </a:spcBef>
              <a:defRPr sz="3128">
                <a:solidFill>
                  <a:srgbClr val="000000"/>
                </a:solidFill>
              </a:defRPr>
            </a:pPr>
            <a:r>
              <a:rPr dirty="0"/>
              <a:t>④「～</a:t>
            </a:r>
            <a:r>
              <a:rPr dirty="0" err="1"/>
              <a:t>してくれると、</a:t>
            </a:r>
            <a:r>
              <a:rPr b="1" u="sng" dirty="0" err="1"/>
              <a:t>私が助かる、安心する</a:t>
            </a:r>
            <a:r>
              <a:rPr b="1" u="sng" dirty="0"/>
              <a:t>」</a:t>
            </a:r>
            <a:endParaRPr sz="1472" dirty="0"/>
          </a:p>
          <a:p>
            <a:pPr defTabSz="841247">
              <a:lnSpc>
                <a:spcPct val="90000"/>
              </a:lnSpc>
              <a:spcBef>
                <a:spcPts val="1000"/>
              </a:spcBef>
              <a:defRPr sz="3128">
                <a:solidFill>
                  <a:srgbClr val="000000"/>
                </a:solidFill>
              </a:defRPr>
            </a:pPr>
            <a:r>
              <a:rPr dirty="0"/>
              <a:t>⑤「</a:t>
            </a:r>
            <a:r>
              <a:rPr dirty="0" err="1"/>
              <a:t>どうかな</a:t>
            </a:r>
            <a:r>
              <a:rPr dirty="0"/>
              <a:t>？」</a:t>
            </a:r>
            <a:r>
              <a:rPr dirty="0" err="1"/>
              <a:t>相手の都合を聞く</a:t>
            </a:r>
            <a:endParaRPr sz="1472" dirty="0"/>
          </a:p>
          <a:p>
            <a:pPr defTabSz="841247">
              <a:lnSpc>
                <a:spcPct val="90000"/>
              </a:lnSpc>
              <a:spcBef>
                <a:spcPts val="1000"/>
              </a:spcBef>
              <a:defRPr sz="3128">
                <a:solidFill>
                  <a:srgbClr val="000000"/>
                </a:solidFill>
              </a:defRPr>
            </a:pPr>
            <a:r>
              <a:rPr dirty="0"/>
              <a:t>⑥　</a:t>
            </a:r>
            <a:r>
              <a:rPr dirty="0" err="1"/>
              <a:t>応じてくれたら</a:t>
            </a:r>
            <a:r>
              <a:rPr dirty="0"/>
              <a:t>　</a:t>
            </a:r>
            <a:r>
              <a:rPr dirty="0" err="1"/>
              <a:t>すごく感謝する</a:t>
            </a:r>
            <a:endParaRPr sz="1472" dirty="0"/>
          </a:p>
          <a:p>
            <a:pPr defTabSz="841247">
              <a:lnSpc>
                <a:spcPct val="90000"/>
              </a:lnSpc>
              <a:spcBef>
                <a:spcPts val="1000"/>
              </a:spcBef>
              <a:defRPr sz="3128">
                <a:solidFill>
                  <a:srgbClr val="000000"/>
                </a:solidFill>
              </a:defRPr>
            </a:pPr>
            <a:r>
              <a:rPr dirty="0"/>
              <a:t>　　</a:t>
            </a:r>
            <a:r>
              <a:rPr dirty="0" err="1"/>
              <a:t>断られたらあっさり引っ込める</a:t>
            </a:r>
            <a:endParaRPr sz="1472" dirty="0"/>
          </a:p>
          <a:p>
            <a:pPr defTabSz="841247">
              <a:lnSpc>
                <a:spcPct val="90000"/>
              </a:lnSpc>
              <a:spcBef>
                <a:spcPts val="1000"/>
              </a:spcBef>
              <a:defRPr sz="3128">
                <a:solidFill>
                  <a:srgbClr val="000000"/>
                </a:solidFill>
              </a:defRPr>
            </a:pPr>
            <a:r>
              <a:t>　　</a:t>
            </a:r>
            <a:endParaRPr dirty="0"/>
          </a:p>
        </p:txBody>
      </p:sp>
      <p:sp>
        <p:nvSpPr>
          <p:cNvPr id="476" name="Google Shape;448;p19"/>
          <p:cNvSpPr txBox="1">
            <a:spLocks noGrp="1"/>
          </p:cNvSpPr>
          <p:nvPr>
            <p:ph type="sldNum" sz="quarter" idx="4294967295"/>
          </p:nvPr>
        </p:nvSpPr>
        <p:spPr>
          <a:xfrm>
            <a:off x="6350042" y="9220979"/>
            <a:ext cx="297943" cy="2867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15</a:t>
            </a:fld>
            <a:endParaRPr/>
          </a:p>
        </p:txBody>
      </p:sp>
      <p:sp>
        <p:nvSpPr>
          <p:cNvPr id="477" name="Google Shape;449;p19"/>
          <p:cNvSpPr txBox="1"/>
          <p:nvPr/>
        </p:nvSpPr>
        <p:spPr>
          <a:xfrm>
            <a:off x="465750" y="954234"/>
            <a:ext cx="12294300" cy="6564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nSpc>
                <a:spcPct val="90000"/>
              </a:lnSpc>
              <a:defRPr sz="4000" b="1">
                <a:solidFill>
                  <a:srgbClr val="000000"/>
                </a:solidFill>
              </a:defRPr>
            </a:lvl1pPr>
          </a:lstStyle>
          <a:p>
            <a:r>
              <a:rPr dirty="0" err="1"/>
              <a:t>ポイント：GOサインNO-GOサイン、私メッセージ</a:t>
            </a:r>
            <a:endParaRPr dirty="0"/>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プレースホルダー 5">
            <a:extLst>
              <a:ext uri="{FF2B5EF4-FFF2-40B4-BE49-F238E27FC236}">
                <a16:creationId xmlns:a16="http://schemas.microsoft.com/office/drawing/2014/main" id="{C1E0B6AD-EC25-4DA5-712D-0B93272D1C62}"/>
              </a:ext>
            </a:extLst>
          </p:cNvPr>
          <p:cNvSpPr>
            <a:spLocks noGrp="1"/>
          </p:cNvSpPr>
          <p:nvPr>
            <p:ph type="body" idx="1"/>
          </p:nvPr>
        </p:nvSpPr>
        <p:spPr>
          <a:xfrm>
            <a:off x="1076188" y="2838831"/>
            <a:ext cx="4994964" cy="5997608"/>
          </a:xfrm>
          <a:ln>
            <a:solidFill>
              <a:schemeClr val="bg2"/>
            </a:solidFill>
          </a:ln>
        </p:spPr>
        <p:txBody>
          <a:bodyPr>
            <a:normAutofit fontScale="85000" lnSpcReduction="20000"/>
          </a:bodyPr>
          <a:lstStyle/>
          <a:p>
            <a:pPr marL="88012" indent="0">
              <a:buNone/>
            </a:pPr>
            <a:r>
              <a:rPr lang="en-US" altLang="ja-JP" dirty="0"/>
              <a:t>〈A</a:t>
            </a:r>
            <a:r>
              <a:rPr lang="ja-JP" altLang="en-US" dirty="0"/>
              <a:t>さん</a:t>
            </a:r>
            <a:r>
              <a:rPr lang="en-US" altLang="ja-JP" dirty="0"/>
              <a:t>〉</a:t>
            </a:r>
          </a:p>
          <a:p>
            <a:pPr marL="88012" indent="0" hangingPunct="1">
              <a:buNone/>
            </a:pPr>
            <a:r>
              <a:rPr lang="ja-JP" altLang="en-US" dirty="0"/>
              <a:t>相手の顔を見る</a:t>
            </a:r>
            <a:endParaRPr lang="en-US" altLang="ja-JP" dirty="0"/>
          </a:p>
          <a:p>
            <a:pPr marL="88012" indent="0" hangingPunct="1">
              <a:buNone/>
            </a:pPr>
            <a:r>
              <a:rPr lang="ja-JP" altLang="en-US" dirty="0"/>
              <a:t>「</a:t>
            </a:r>
            <a:r>
              <a:rPr lang="en-US" altLang="ja-JP" dirty="0"/>
              <a:t>B</a:t>
            </a:r>
            <a:r>
              <a:rPr lang="ja-JP" altLang="en-US" dirty="0"/>
              <a:t>さん お願いがあるんだ」</a:t>
            </a:r>
            <a:endParaRPr lang="en-US" altLang="ja-JP" dirty="0"/>
          </a:p>
          <a:p>
            <a:pPr marL="88012" indent="0" hangingPunct="1">
              <a:buNone/>
            </a:pPr>
            <a:endParaRPr lang="en-US" altLang="ja-JP" dirty="0"/>
          </a:p>
          <a:p>
            <a:pPr marL="88012" indent="0" hangingPunct="1">
              <a:buNone/>
            </a:pPr>
            <a:r>
              <a:rPr lang="ja-JP" altLang="en-US" sz="2800" dirty="0"/>
              <a:t>「お風呂掃除をしてほしい」</a:t>
            </a:r>
            <a:endParaRPr lang="en-US" altLang="ja-JP" sz="2800" dirty="0"/>
          </a:p>
          <a:p>
            <a:pPr marL="88012" indent="0" hangingPunct="1">
              <a:buNone/>
            </a:pPr>
            <a:r>
              <a:rPr lang="ja-JP" altLang="en-US" sz="2800" dirty="0"/>
              <a:t>「そうしてくれると助かる」</a:t>
            </a:r>
            <a:endParaRPr lang="en-US" altLang="ja-JP" sz="2800" dirty="0"/>
          </a:p>
          <a:p>
            <a:pPr marL="88012" indent="0" hangingPunct="1">
              <a:buNone/>
            </a:pPr>
            <a:endParaRPr lang="en-US" altLang="ja-JP" sz="2800" dirty="0"/>
          </a:p>
          <a:p>
            <a:pPr marL="88012" indent="0" hangingPunct="1">
              <a:buNone/>
            </a:pPr>
            <a:endParaRPr lang="en-US" altLang="ja-JP" sz="2800" dirty="0"/>
          </a:p>
          <a:p>
            <a:pPr marL="88012" indent="0">
              <a:buNone/>
            </a:pPr>
            <a:r>
              <a:rPr lang="ja-JP" altLang="en-US" sz="2800" dirty="0"/>
              <a:t>「ありがとう！」　　　　　　　　　　　　</a:t>
            </a:r>
            <a:endParaRPr lang="en-US" altLang="ja-JP" sz="2800" dirty="0"/>
          </a:p>
          <a:p>
            <a:pPr marL="88012" indent="0">
              <a:buNone/>
            </a:pPr>
            <a:endParaRPr lang="en-US" altLang="ja-JP" sz="2800" dirty="0"/>
          </a:p>
          <a:p>
            <a:pPr marL="88012" indent="0">
              <a:buNone/>
            </a:pPr>
            <a:endParaRPr lang="en-US" altLang="ja-JP" dirty="0"/>
          </a:p>
        </p:txBody>
      </p:sp>
      <p:sp>
        <p:nvSpPr>
          <p:cNvPr id="7" name="テキスト プレースホルダー 6">
            <a:extLst>
              <a:ext uri="{FF2B5EF4-FFF2-40B4-BE49-F238E27FC236}">
                <a16:creationId xmlns:a16="http://schemas.microsoft.com/office/drawing/2014/main" id="{7ABD7F0E-E4BC-382B-74A1-361DCBB029B1}"/>
              </a:ext>
            </a:extLst>
          </p:cNvPr>
          <p:cNvSpPr>
            <a:spLocks noGrp="1"/>
          </p:cNvSpPr>
          <p:nvPr>
            <p:ph type="body" sz="quarter" idx="21"/>
          </p:nvPr>
        </p:nvSpPr>
        <p:spPr/>
        <p:txBody>
          <a:bodyPr>
            <a:normAutofit/>
          </a:bodyPr>
          <a:lstStyle/>
          <a:p>
            <a:pPr marL="88012" indent="0">
              <a:buNone/>
            </a:pPr>
            <a:r>
              <a:rPr lang="ja-JP" altLang="en-US" sz="3600" dirty="0"/>
              <a:t>テーマ：「お願い」</a:t>
            </a:r>
            <a:endParaRPr lang="en-US" altLang="ja-JP" sz="3600" dirty="0"/>
          </a:p>
          <a:p>
            <a:pPr marL="88012" indent="0">
              <a:buNone/>
            </a:pPr>
            <a:endParaRPr lang="ja-JP" altLang="en-US" sz="3600" dirty="0"/>
          </a:p>
        </p:txBody>
      </p:sp>
      <p:sp>
        <p:nvSpPr>
          <p:cNvPr id="5" name="タイトル 4">
            <a:extLst>
              <a:ext uri="{FF2B5EF4-FFF2-40B4-BE49-F238E27FC236}">
                <a16:creationId xmlns:a16="http://schemas.microsoft.com/office/drawing/2014/main" id="{B06A4358-5A4E-36DE-661A-2838B799478D}"/>
              </a:ext>
            </a:extLst>
          </p:cNvPr>
          <p:cNvSpPr>
            <a:spLocks noGrp="1"/>
          </p:cNvSpPr>
          <p:nvPr>
            <p:ph type="title"/>
          </p:nvPr>
        </p:nvSpPr>
        <p:spPr>
          <a:xfrm>
            <a:off x="698500" y="440266"/>
            <a:ext cx="11607800" cy="972711"/>
          </a:xfrm>
        </p:spPr>
        <p:txBody>
          <a:bodyPr>
            <a:normAutofit/>
          </a:bodyPr>
          <a:lstStyle/>
          <a:p>
            <a:r>
              <a:rPr lang="ja-JP" altLang="en-US" sz="4800" dirty="0"/>
              <a:t>実際にやってみよう②</a:t>
            </a:r>
          </a:p>
        </p:txBody>
      </p:sp>
      <p:sp>
        <p:nvSpPr>
          <p:cNvPr id="4" name="テキスト プレースホルダー 5">
            <a:extLst>
              <a:ext uri="{FF2B5EF4-FFF2-40B4-BE49-F238E27FC236}">
                <a16:creationId xmlns:a16="http://schemas.microsoft.com/office/drawing/2014/main" id="{C3C5AE61-891B-FF9B-0C93-FEBE3F87EE68}"/>
              </a:ext>
            </a:extLst>
          </p:cNvPr>
          <p:cNvSpPr txBox="1">
            <a:spLocks/>
          </p:cNvSpPr>
          <p:nvPr/>
        </p:nvSpPr>
        <p:spPr>
          <a:xfrm>
            <a:off x="6933648" y="2874827"/>
            <a:ext cx="4994963" cy="5997608"/>
          </a:xfrm>
          <a:prstGeom prst="rect">
            <a:avLst/>
          </a:prstGeom>
          <a:ln w="12700">
            <a:solidFill>
              <a:schemeClr val="bg2"/>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lvl1pPr marL="457200" marR="0" indent="-369188"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1pPr>
            <a:lvl2pPr marL="914400" marR="0" indent="-369188"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2pPr>
            <a:lvl3pPr marL="1371600" marR="0" indent="-369188"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3pPr>
            <a:lvl4pPr marL="1828800" marR="0" indent="-369188"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4pPr>
            <a:lvl5pPr marL="22860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5pPr>
            <a:lvl6pPr marL="27432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6pPr>
            <a:lvl7pPr marL="32004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7pPr>
            <a:lvl8pPr marL="36576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8pPr>
            <a:lvl9pPr marL="41148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9pPr>
          </a:lstStyle>
          <a:p>
            <a:pPr marL="88012" indent="0" hangingPunct="1">
              <a:buNone/>
            </a:pPr>
            <a:r>
              <a:rPr lang="en-US" altLang="ja-JP" dirty="0"/>
              <a:t>〈B</a:t>
            </a:r>
            <a:r>
              <a:rPr lang="ja-JP" altLang="en-US" dirty="0"/>
              <a:t>さん</a:t>
            </a:r>
            <a:r>
              <a:rPr lang="en-US" altLang="ja-JP" dirty="0"/>
              <a:t>〉</a:t>
            </a:r>
          </a:p>
          <a:p>
            <a:pPr marL="88012" indent="0" hangingPunct="1">
              <a:buNone/>
            </a:pPr>
            <a:endParaRPr lang="en-US" altLang="ja-JP" dirty="0"/>
          </a:p>
          <a:p>
            <a:pPr marL="88012" indent="0" hangingPunct="1">
              <a:buNone/>
            </a:pPr>
            <a:r>
              <a:rPr lang="ja-JP" altLang="en-US" dirty="0"/>
              <a:t>「なに？」</a:t>
            </a:r>
            <a:endParaRPr lang="en-US" altLang="ja-JP" dirty="0"/>
          </a:p>
          <a:p>
            <a:pPr marL="88012" indent="0" hangingPunct="1">
              <a:buNone/>
            </a:pPr>
            <a:endParaRPr lang="en-US" altLang="ja-JP" dirty="0"/>
          </a:p>
          <a:p>
            <a:pPr marL="88012" indent="0" hangingPunct="1">
              <a:buNone/>
            </a:pPr>
            <a:endParaRPr lang="en-US" altLang="ja-JP" dirty="0"/>
          </a:p>
          <a:p>
            <a:pPr marL="88012" indent="0" hangingPunct="1">
              <a:buNone/>
            </a:pPr>
            <a:r>
              <a:rPr lang="ja-JP" altLang="en-US" dirty="0"/>
              <a:t>「うん、やっとくよ」</a:t>
            </a:r>
            <a:endParaRPr lang="en-US" altLang="ja-JP" dirty="0"/>
          </a:p>
          <a:p>
            <a:pPr marL="88012" indent="0" hangingPunct="1">
              <a:buNone/>
            </a:pPr>
            <a:endParaRPr lang="en-US" altLang="ja-JP" dirty="0"/>
          </a:p>
        </p:txBody>
      </p:sp>
      <p:sp>
        <p:nvSpPr>
          <p:cNvPr id="13" name="Google Shape;431;p16">
            <a:extLst>
              <a:ext uri="{FF2B5EF4-FFF2-40B4-BE49-F238E27FC236}">
                <a16:creationId xmlns:a16="http://schemas.microsoft.com/office/drawing/2014/main" id="{2475F6DD-4F81-3EF9-A55F-E5059D358D52}"/>
              </a:ext>
            </a:extLst>
          </p:cNvPr>
          <p:cNvSpPr txBox="1">
            <a:spLocks/>
          </p:cNvSpPr>
          <p:nvPr/>
        </p:nvSpPr>
        <p:spPr>
          <a:xfrm>
            <a:off x="6350042" y="9220979"/>
            <a:ext cx="297943" cy="2867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b">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9144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mj-lt"/>
                <a:ea typeface="+mj-ea"/>
                <a:cs typeface="+mj-cs"/>
                <a:sym typeface="Arial"/>
              </a:defRPr>
            </a:lvl1pPr>
            <a:lvl2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2pPr>
            <a:lvl3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3pPr>
            <a:lvl4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4pPr>
            <a:lvl5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9pPr>
          </a:lstStyle>
          <a:p>
            <a:fld id="{86CB4B4D-7CA3-9044-876B-883B54F8677D}" type="slidenum">
              <a:rPr lang="en-US" altLang="ja-JP" smtClean="0"/>
              <a:pPr/>
              <a:t>16</a:t>
            </a:fld>
            <a:endParaRPr lang="en-US" altLang="ja-JP"/>
          </a:p>
        </p:txBody>
      </p:sp>
    </p:spTree>
    <p:extLst>
      <p:ext uri="{BB962C8B-B14F-4D97-AF65-F5344CB8AC3E}">
        <p14:creationId xmlns:p14="http://schemas.microsoft.com/office/powerpoint/2010/main" val="3703104326"/>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 name="Google Shape;454;p20"/>
          <p:cNvSpPr txBox="1">
            <a:spLocks noGrp="1"/>
          </p:cNvSpPr>
          <p:nvPr>
            <p:ph type="body" sz="quarter" idx="4294967295"/>
          </p:nvPr>
        </p:nvSpPr>
        <p:spPr>
          <a:xfrm>
            <a:off x="698498" y="2225332"/>
            <a:ext cx="11607804" cy="671804"/>
          </a:xfrm>
          <a:prstGeom prst="rect">
            <a:avLst/>
          </a:prstGeom>
        </p:spPr>
        <p:txBody>
          <a:bodyPr/>
          <a:lstStyle>
            <a:lvl1pPr marL="0" indent="0">
              <a:spcBef>
                <a:spcPts val="0"/>
              </a:spcBef>
              <a:buSzTx/>
              <a:buNone/>
              <a:defRPr sz="3800" b="1"/>
            </a:lvl1pPr>
          </a:lstStyle>
          <a:p>
            <a:endParaRPr dirty="0"/>
          </a:p>
        </p:txBody>
      </p:sp>
      <p:sp>
        <p:nvSpPr>
          <p:cNvPr id="480" name="Google Shape;455;p20"/>
          <p:cNvSpPr txBox="1"/>
          <p:nvPr/>
        </p:nvSpPr>
        <p:spPr>
          <a:xfrm>
            <a:off x="698500" y="3207641"/>
            <a:ext cx="11607800" cy="62125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pPr defTabSz="896111">
              <a:lnSpc>
                <a:spcPct val="90000"/>
              </a:lnSpc>
              <a:defRPr sz="3724">
                <a:solidFill>
                  <a:srgbClr val="000000"/>
                </a:solidFill>
              </a:defRPr>
            </a:pPr>
            <a:r>
              <a:rPr dirty="0"/>
              <a:t>①</a:t>
            </a:r>
            <a:r>
              <a:rPr sz="2744" dirty="0"/>
              <a:t>　</a:t>
            </a:r>
            <a:r>
              <a:rPr dirty="0" err="1"/>
              <a:t>相手</a:t>
            </a:r>
            <a:r>
              <a:rPr lang="ja-JP" altLang="en-US" dirty="0"/>
              <a:t>を見る</a:t>
            </a:r>
            <a:endParaRPr sz="4704" dirty="0"/>
          </a:p>
          <a:p>
            <a:pPr defTabSz="896111">
              <a:lnSpc>
                <a:spcPct val="90000"/>
              </a:lnSpc>
              <a:defRPr sz="3724">
                <a:solidFill>
                  <a:srgbClr val="000000"/>
                </a:solidFill>
              </a:defRPr>
            </a:pPr>
            <a:r>
              <a:rPr dirty="0"/>
              <a:t>②「</a:t>
            </a:r>
            <a:r>
              <a:rPr dirty="0" err="1"/>
              <a:t>ごめんなさい</a:t>
            </a:r>
            <a:r>
              <a:rPr dirty="0"/>
              <a:t>」「</a:t>
            </a:r>
            <a:r>
              <a:rPr dirty="0" err="1"/>
              <a:t>申し訳ない</a:t>
            </a:r>
            <a:r>
              <a:rPr dirty="0"/>
              <a:t>」</a:t>
            </a:r>
            <a:endParaRPr sz="1568" dirty="0"/>
          </a:p>
          <a:p>
            <a:pPr defTabSz="896111">
              <a:lnSpc>
                <a:spcPct val="90000"/>
              </a:lnSpc>
              <a:spcBef>
                <a:spcPts val="1200"/>
              </a:spcBef>
              <a:defRPr sz="3724">
                <a:solidFill>
                  <a:srgbClr val="000000"/>
                </a:solidFill>
              </a:defRPr>
            </a:pPr>
            <a:r>
              <a:rPr dirty="0"/>
              <a:t>③　</a:t>
            </a:r>
            <a:r>
              <a:rPr dirty="0" err="1"/>
              <a:t>断る理由を言う（セールスの時は言わない</a:t>
            </a:r>
            <a:r>
              <a:rPr dirty="0"/>
              <a:t>）</a:t>
            </a:r>
            <a:endParaRPr sz="1568" dirty="0"/>
          </a:p>
          <a:p>
            <a:pPr defTabSz="896111">
              <a:lnSpc>
                <a:spcPct val="90000"/>
              </a:lnSpc>
              <a:spcBef>
                <a:spcPts val="1200"/>
              </a:spcBef>
              <a:defRPr sz="3724">
                <a:solidFill>
                  <a:srgbClr val="000000"/>
                </a:solidFill>
              </a:defRPr>
            </a:pPr>
            <a:r>
              <a:rPr dirty="0"/>
              <a:t>④　</a:t>
            </a:r>
            <a:r>
              <a:rPr dirty="0" err="1"/>
              <a:t>断る</a:t>
            </a:r>
            <a:endParaRPr sz="1568" dirty="0"/>
          </a:p>
          <a:p>
            <a:pPr defTabSz="896111">
              <a:lnSpc>
                <a:spcPct val="90000"/>
              </a:lnSpc>
              <a:spcBef>
                <a:spcPts val="1200"/>
              </a:spcBef>
              <a:defRPr sz="3724">
                <a:solidFill>
                  <a:srgbClr val="000000"/>
                </a:solidFill>
              </a:defRPr>
            </a:pPr>
            <a:r>
              <a:rPr dirty="0"/>
              <a:t>⑤「</a:t>
            </a:r>
            <a:r>
              <a:rPr dirty="0" err="1"/>
              <a:t>ごめんなさい</a:t>
            </a:r>
            <a:r>
              <a:rPr dirty="0"/>
              <a:t>」</a:t>
            </a:r>
            <a:endParaRPr sz="1568" dirty="0"/>
          </a:p>
          <a:p>
            <a:pPr defTabSz="896111">
              <a:lnSpc>
                <a:spcPct val="90000"/>
              </a:lnSpc>
              <a:spcBef>
                <a:spcPts val="1200"/>
              </a:spcBef>
              <a:defRPr sz="3724">
                <a:solidFill>
                  <a:srgbClr val="000000"/>
                </a:solidFill>
              </a:defRPr>
            </a:pPr>
            <a:r>
              <a:rPr dirty="0"/>
              <a:t>⑥　</a:t>
            </a:r>
            <a:r>
              <a:rPr dirty="0" err="1"/>
              <a:t>後につなげるサービスの言葉</a:t>
            </a:r>
            <a:endParaRPr sz="1568" dirty="0"/>
          </a:p>
          <a:p>
            <a:pPr defTabSz="896111">
              <a:lnSpc>
                <a:spcPct val="90000"/>
              </a:lnSpc>
              <a:spcBef>
                <a:spcPts val="1200"/>
              </a:spcBef>
              <a:defRPr sz="3724">
                <a:solidFill>
                  <a:srgbClr val="000000"/>
                </a:solidFill>
              </a:defRPr>
            </a:pPr>
            <a:r>
              <a:rPr dirty="0"/>
              <a:t>　「</a:t>
            </a:r>
            <a:r>
              <a:rPr dirty="0" err="1"/>
              <a:t>声かけてくれてありがとう</a:t>
            </a:r>
            <a:r>
              <a:rPr dirty="0"/>
              <a:t>」「</a:t>
            </a:r>
            <a:r>
              <a:rPr dirty="0" err="1"/>
              <a:t>また誘ってね</a:t>
            </a:r>
            <a:r>
              <a:rPr dirty="0"/>
              <a:t>」</a:t>
            </a:r>
            <a:endParaRPr sz="1568" dirty="0"/>
          </a:p>
          <a:p>
            <a:pPr defTabSz="896111">
              <a:lnSpc>
                <a:spcPct val="90000"/>
              </a:lnSpc>
              <a:spcBef>
                <a:spcPts val="1200"/>
              </a:spcBef>
              <a:defRPr sz="3724">
                <a:solidFill>
                  <a:srgbClr val="000000"/>
                </a:solidFill>
              </a:defRPr>
            </a:pPr>
            <a:r>
              <a:rPr dirty="0"/>
              <a:t>⑦「</a:t>
            </a:r>
            <a:r>
              <a:rPr dirty="0" err="1"/>
              <a:t>ごめんなさい</a:t>
            </a:r>
            <a:r>
              <a:rPr dirty="0"/>
              <a:t>」</a:t>
            </a:r>
          </a:p>
        </p:txBody>
      </p:sp>
      <p:sp>
        <p:nvSpPr>
          <p:cNvPr id="481" name="Google Shape;456;p20"/>
          <p:cNvSpPr/>
          <p:nvPr/>
        </p:nvSpPr>
        <p:spPr>
          <a:xfrm>
            <a:off x="-200" y="678447"/>
            <a:ext cx="13005201" cy="2"/>
          </a:xfrm>
          <a:prstGeom prst="line">
            <a:avLst/>
          </a:prstGeom>
          <a:ln w="25400">
            <a:solidFill>
              <a:srgbClr val="000000"/>
            </a:solidFill>
            <a:miter lim="400000"/>
          </a:ln>
        </p:spPr>
        <p:txBody>
          <a:bodyPr lIns="0" tIns="0" rIns="0" bIns="0"/>
          <a:lstStyle/>
          <a:p>
            <a:endParaRPr/>
          </a:p>
        </p:txBody>
      </p:sp>
      <p:sp>
        <p:nvSpPr>
          <p:cNvPr id="482" name="Google Shape;457;p20"/>
          <p:cNvSpPr txBox="1"/>
          <p:nvPr/>
        </p:nvSpPr>
        <p:spPr>
          <a:xfrm>
            <a:off x="-45998" y="112359"/>
            <a:ext cx="2213461" cy="4719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400">
                <a:solidFill>
                  <a:srgbClr val="000000"/>
                </a:solidFill>
              </a:defRPr>
            </a:lvl1pPr>
          </a:lstStyle>
          <a:p>
            <a:r>
              <a:rPr dirty="0"/>
              <a:t>1</a:t>
            </a:r>
            <a:r>
              <a:rPr lang="en-US" altLang="ja-JP" dirty="0"/>
              <a:t>1</a:t>
            </a:r>
            <a:r>
              <a:rPr dirty="0"/>
              <a:t>. </a:t>
            </a:r>
            <a:r>
              <a:rPr dirty="0" err="1"/>
              <a:t>お断り上手</a:t>
            </a:r>
            <a:endParaRPr dirty="0"/>
          </a:p>
        </p:txBody>
      </p:sp>
      <p:sp>
        <p:nvSpPr>
          <p:cNvPr id="483" name="Google Shape;458;p20"/>
          <p:cNvSpPr txBox="1">
            <a:spLocks noGrp="1"/>
          </p:cNvSpPr>
          <p:nvPr>
            <p:ph type="sldNum" sz="quarter" idx="4294967295"/>
          </p:nvPr>
        </p:nvSpPr>
        <p:spPr>
          <a:xfrm>
            <a:off x="6350042" y="9220979"/>
            <a:ext cx="297943" cy="2867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17</a:t>
            </a:fld>
            <a:endParaRPr/>
          </a:p>
        </p:txBody>
      </p:sp>
      <p:sp>
        <p:nvSpPr>
          <p:cNvPr id="484" name="Google Shape;459;p20"/>
          <p:cNvSpPr txBox="1">
            <a:spLocks noGrp="1"/>
          </p:cNvSpPr>
          <p:nvPr>
            <p:ph type="title" idx="4294967295"/>
          </p:nvPr>
        </p:nvSpPr>
        <p:spPr>
          <a:xfrm>
            <a:off x="584200" y="989025"/>
            <a:ext cx="11607800" cy="671803"/>
          </a:xfrm>
          <a:prstGeom prst="rect">
            <a:avLst/>
          </a:prstGeom>
        </p:spPr>
        <p:txBody>
          <a:bodyPr/>
          <a:lstStyle>
            <a:lvl1pPr>
              <a:defRPr sz="4000" b="1"/>
            </a:lvl1pPr>
          </a:lstStyle>
          <a:p>
            <a:r>
              <a:rPr lang="ja-JP" altLang="en-US" dirty="0"/>
              <a:t>ポイント：「ごめんなさい」でサンドイッチする</a:t>
            </a:r>
            <a:endParaRPr dirty="0"/>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3EC2DB-CD98-D7EB-42DF-70A10F6DCD21}"/>
            </a:ext>
          </a:extLst>
        </p:cNvPr>
        <p:cNvGrpSpPr/>
        <p:nvPr/>
      </p:nvGrpSpPr>
      <p:grpSpPr>
        <a:xfrm>
          <a:off x="0" y="0"/>
          <a:ext cx="0" cy="0"/>
          <a:chOff x="0" y="0"/>
          <a:chExt cx="0" cy="0"/>
        </a:xfrm>
      </p:grpSpPr>
      <p:sp>
        <p:nvSpPr>
          <p:cNvPr id="6" name="テキスト プレースホルダー 5">
            <a:extLst>
              <a:ext uri="{FF2B5EF4-FFF2-40B4-BE49-F238E27FC236}">
                <a16:creationId xmlns:a16="http://schemas.microsoft.com/office/drawing/2014/main" id="{EC72ABBB-75BF-321A-FE26-C4A1C9FA611C}"/>
              </a:ext>
            </a:extLst>
          </p:cNvPr>
          <p:cNvSpPr>
            <a:spLocks noGrp="1"/>
          </p:cNvSpPr>
          <p:nvPr>
            <p:ph type="body" idx="1"/>
          </p:nvPr>
        </p:nvSpPr>
        <p:spPr>
          <a:xfrm>
            <a:off x="1076188" y="2838831"/>
            <a:ext cx="4994964" cy="5997608"/>
          </a:xfrm>
          <a:ln>
            <a:solidFill>
              <a:schemeClr val="bg2"/>
            </a:solidFill>
          </a:ln>
        </p:spPr>
        <p:txBody>
          <a:bodyPr>
            <a:normAutofit/>
          </a:bodyPr>
          <a:lstStyle/>
          <a:p>
            <a:pPr marL="88012" indent="0">
              <a:buNone/>
            </a:pPr>
            <a:r>
              <a:rPr lang="en-US" altLang="ja-JP" dirty="0"/>
              <a:t>〈A</a:t>
            </a:r>
            <a:r>
              <a:rPr lang="ja-JP" altLang="en-US" dirty="0"/>
              <a:t>さん</a:t>
            </a:r>
            <a:r>
              <a:rPr lang="en-US" altLang="ja-JP" dirty="0"/>
              <a:t>〉</a:t>
            </a:r>
          </a:p>
          <a:p>
            <a:pPr marL="88012" indent="0" hangingPunct="1">
              <a:buNone/>
            </a:pPr>
            <a:endParaRPr lang="en-US" altLang="ja-JP" dirty="0"/>
          </a:p>
          <a:p>
            <a:pPr marL="88012" indent="0" hangingPunct="1">
              <a:buNone/>
            </a:pPr>
            <a:r>
              <a:rPr lang="ja-JP" altLang="en-US" dirty="0"/>
              <a:t>相手の顔を見る「</a:t>
            </a:r>
            <a:r>
              <a:rPr lang="en-US" altLang="ja-JP" dirty="0"/>
              <a:t>1</a:t>
            </a:r>
            <a:r>
              <a:rPr lang="ja-JP" altLang="en-US" dirty="0"/>
              <a:t>万円いるのね」「何に必要なの？」</a:t>
            </a:r>
            <a:endParaRPr lang="en-US" altLang="ja-JP" dirty="0"/>
          </a:p>
          <a:p>
            <a:pPr marL="88012" indent="0" hangingPunct="1">
              <a:buNone/>
            </a:pPr>
            <a:r>
              <a:rPr lang="ja-JP" altLang="en-US" dirty="0"/>
              <a:t>「服を買いに行くんだね。ごめんね、お金がなくて貸せないの、ごめんね」</a:t>
            </a:r>
            <a:endParaRPr lang="en-US" altLang="ja-JP" dirty="0"/>
          </a:p>
          <a:p>
            <a:pPr marL="88012" indent="0" hangingPunct="1">
              <a:buNone/>
            </a:pPr>
            <a:endParaRPr lang="en-US" altLang="ja-JP" dirty="0"/>
          </a:p>
          <a:p>
            <a:pPr marL="88012" indent="0" hangingPunct="1">
              <a:buNone/>
            </a:pPr>
            <a:r>
              <a:rPr lang="ja-JP" altLang="en-US" sz="2800" dirty="0"/>
              <a:t>　　　　　　　　　　　　</a:t>
            </a:r>
            <a:endParaRPr lang="en-US" altLang="ja-JP" sz="2800" dirty="0"/>
          </a:p>
          <a:p>
            <a:pPr marL="88012" indent="0">
              <a:buNone/>
            </a:pPr>
            <a:endParaRPr lang="en-US" altLang="ja-JP" sz="2800" dirty="0"/>
          </a:p>
          <a:p>
            <a:pPr marL="88012" indent="0">
              <a:buNone/>
            </a:pPr>
            <a:endParaRPr lang="en-US" altLang="ja-JP" dirty="0"/>
          </a:p>
        </p:txBody>
      </p:sp>
      <p:sp>
        <p:nvSpPr>
          <p:cNvPr id="7" name="テキスト プレースホルダー 6">
            <a:extLst>
              <a:ext uri="{FF2B5EF4-FFF2-40B4-BE49-F238E27FC236}">
                <a16:creationId xmlns:a16="http://schemas.microsoft.com/office/drawing/2014/main" id="{EA87F6B5-3628-84C2-9AEF-396A7F197F0E}"/>
              </a:ext>
            </a:extLst>
          </p:cNvPr>
          <p:cNvSpPr>
            <a:spLocks noGrp="1"/>
          </p:cNvSpPr>
          <p:nvPr>
            <p:ph type="body" sz="quarter" idx="21"/>
          </p:nvPr>
        </p:nvSpPr>
        <p:spPr/>
        <p:txBody>
          <a:bodyPr>
            <a:normAutofit/>
          </a:bodyPr>
          <a:lstStyle/>
          <a:p>
            <a:pPr marL="88012" indent="0">
              <a:buNone/>
            </a:pPr>
            <a:r>
              <a:rPr lang="ja-JP" altLang="en-US" sz="3600" dirty="0"/>
              <a:t>テーマ：「お断り」</a:t>
            </a:r>
            <a:endParaRPr lang="en-US" altLang="ja-JP" sz="3600" dirty="0"/>
          </a:p>
          <a:p>
            <a:pPr marL="88012" indent="0">
              <a:buNone/>
            </a:pPr>
            <a:endParaRPr lang="ja-JP" altLang="en-US" sz="3600" dirty="0"/>
          </a:p>
        </p:txBody>
      </p:sp>
      <p:sp>
        <p:nvSpPr>
          <p:cNvPr id="5" name="タイトル 4">
            <a:extLst>
              <a:ext uri="{FF2B5EF4-FFF2-40B4-BE49-F238E27FC236}">
                <a16:creationId xmlns:a16="http://schemas.microsoft.com/office/drawing/2014/main" id="{4E54C4DE-9486-5AF3-2DB4-E9671AF161CA}"/>
              </a:ext>
            </a:extLst>
          </p:cNvPr>
          <p:cNvSpPr>
            <a:spLocks noGrp="1"/>
          </p:cNvSpPr>
          <p:nvPr>
            <p:ph type="title"/>
          </p:nvPr>
        </p:nvSpPr>
        <p:spPr>
          <a:xfrm>
            <a:off x="698500" y="440266"/>
            <a:ext cx="11607800" cy="972711"/>
          </a:xfrm>
        </p:spPr>
        <p:txBody>
          <a:bodyPr>
            <a:normAutofit/>
          </a:bodyPr>
          <a:lstStyle/>
          <a:p>
            <a:r>
              <a:rPr lang="ja-JP" altLang="en-US" sz="4800" dirty="0"/>
              <a:t>実際にやってみよう③</a:t>
            </a:r>
          </a:p>
        </p:txBody>
      </p:sp>
      <p:sp>
        <p:nvSpPr>
          <p:cNvPr id="4" name="テキスト プレースホルダー 5">
            <a:extLst>
              <a:ext uri="{FF2B5EF4-FFF2-40B4-BE49-F238E27FC236}">
                <a16:creationId xmlns:a16="http://schemas.microsoft.com/office/drawing/2014/main" id="{5E48771B-7B31-7DAF-5A87-23ABC5968F87}"/>
              </a:ext>
            </a:extLst>
          </p:cNvPr>
          <p:cNvSpPr txBox="1">
            <a:spLocks/>
          </p:cNvSpPr>
          <p:nvPr/>
        </p:nvSpPr>
        <p:spPr>
          <a:xfrm>
            <a:off x="6933648" y="2874827"/>
            <a:ext cx="4994963" cy="5997608"/>
          </a:xfrm>
          <a:prstGeom prst="rect">
            <a:avLst/>
          </a:prstGeom>
          <a:ln w="12700">
            <a:solidFill>
              <a:schemeClr val="bg2"/>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lvl1pPr marL="457200" marR="0" indent="-369188"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1pPr>
            <a:lvl2pPr marL="914400" marR="0" indent="-369188"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2pPr>
            <a:lvl3pPr marL="1371600" marR="0" indent="-369188"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3pPr>
            <a:lvl4pPr marL="1828800" marR="0" indent="-369188"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4pPr>
            <a:lvl5pPr marL="22860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5pPr>
            <a:lvl6pPr marL="27432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6pPr>
            <a:lvl7pPr marL="32004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7pPr>
            <a:lvl8pPr marL="36576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8pPr>
            <a:lvl9pPr marL="41148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9pPr>
          </a:lstStyle>
          <a:p>
            <a:pPr marL="88012" indent="0" hangingPunct="1">
              <a:buNone/>
            </a:pPr>
            <a:r>
              <a:rPr lang="en-US" altLang="ja-JP" dirty="0"/>
              <a:t>〈B</a:t>
            </a:r>
            <a:r>
              <a:rPr lang="ja-JP" altLang="en-US" dirty="0"/>
              <a:t>さん</a:t>
            </a:r>
            <a:r>
              <a:rPr lang="en-US" altLang="ja-JP" dirty="0"/>
              <a:t>〉</a:t>
            </a:r>
          </a:p>
          <a:p>
            <a:pPr marL="88012" indent="0" hangingPunct="1">
              <a:buNone/>
            </a:pPr>
            <a:r>
              <a:rPr lang="ja-JP" altLang="en-US" dirty="0"/>
              <a:t>「</a:t>
            </a:r>
            <a:r>
              <a:rPr lang="en-US" altLang="ja-JP" dirty="0"/>
              <a:t>1</a:t>
            </a:r>
            <a:r>
              <a:rPr lang="ja-JP" altLang="en-US" dirty="0"/>
              <a:t>万円貸して」</a:t>
            </a:r>
            <a:endParaRPr lang="en-US" altLang="ja-JP" dirty="0"/>
          </a:p>
          <a:p>
            <a:pPr marL="88012" indent="0" hangingPunct="1">
              <a:buNone/>
            </a:pPr>
            <a:endParaRPr lang="en-US" altLang="ja-JP" dirty="0"/>
          </a:p>
          <a:p>
            <a:pPr marL="88012" indent="0" hangingPunct="1">
              <a:buNone/>
            </a:pPr>
            <a:r>
              <a:rPr lang="ja-JP" altLang="en-US" dirty="0"/>
              <a:t>「服を買いに行くんだ」</a:t>
            </a:r>
            <a:endParaRPr lang="en-US" altLang="ja-JP" dirty="0"/>
          </a:p>
          <a:p>
            <a:pPr marL="88012" indent="0" hangingPunct="1">
              <a:buNone/>
            </a:pPr>
            <a:endParaRPr lang="en-US" altLang="ja-JP" dirty="0"/>
          </a:p>
          <a:p>
            <a:pPr marL="88012" indent="0" hangingPunct="1">
              <a:buNone/>
            </a:pPr>
            <a:r>
              <a:rPr lang="ja-JP" altLang="en-US" dirty="0"/>
              <a:t>「そうか・・・」</a:t>
            </a:r>
            <a:endParaRPr lang="en-US" altLang="ja-JP" dirty="0"/>
          </a:p>
          <a:p>
            <a:pPr marL="88012" indent="0" hangingPunct="1">
              <a:buNone/>
            </a:pPr>
            <a:endParaRPr lang="en-US" altLang="ja-JP" dirty="0"/>
          </a:p>
          <a:p>
            <a:pPr marL="88012" indent="0" hangingPunct="1">
              <a:buNone/>
            </a:pPr>
            <a:endParaRPr lang="en-US" altLang="ja-JP" dirty="0"/>
          </a:p>
        </p:txBody>
      </p:sp>
      <p:sp>
        <p:nvSpPr>
          <p:cNvPr id="13" name="Google Shape;431;p16">
            <a:extLst>
              <a:ext uri="{FF2B5EF4-FFF2-40B4-BE49-F238E27FC236}">
                <a16:creationId xmlns:a16="http://schemas.microsoft.com/office/drawing/2014/main" id="{89DCB7CA-7A89-BCA6-5CD8-878D36058BD1}"/>
              </a:ext>
            </a:extLst>
          </p:cNvPr>
          <p:cNvSpPr txBox="1">
            <a:spLocks/>
          </p:cNvSpPr>
          <p:nvPr/>
        </p:nvSpPr>
        <p:spPr>
          <a:xfrm>
            <a:off x="6350042" y="9220979"/>
            <a:ext cx="297943" cy="2867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b">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9144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mj-lt"/>
                <a:ea typeface="+mj-ea"/>
                <a:cs typeface="+mj-cs"/>
                <a:sym typeface="Arial"/>
              </a:defRPr>
            </a:lvl1pPr>
            <a:lvl2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2pPr>
            <a:lvl3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3pPr>
            <a:lvl4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4pPr>
            <a:lvl5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9pPr>
          </a:lstStyle>
          <a:p>
            <a:fld id="{86CB4B4D-7CA3-9044-876B-883B54F8677D}" type="slidenum">
              <a:rPr lang="en-US" altLang="ja-JP" smtClean="0"/>
              <a:pPr/>
              <a:t>18</a:t>
            </a:fld>
            <a:endParaRPr lang="en-US" altLang="ja-JP"/>
          </a:p>
        </p:txBody>
      </p:sp>
    </p:spTree>
    <p:extLst>
      <p:ext uri="{BB962C8B-B14F-4D97-AF65-F5344CB8AC3E}">
        <p14:creationId xmlns:p14="http://schemas.microsoft.com/office/powerpoint/2010/main" val="423169504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Google Shape;87;p2"/>
          <p:cNvSpPr/>
          <p:nvPr/>
        </p:nvSpPr>
        <p:spPr>
          <a:xfrm>
            <a:off x="-200" y="678447"/>
            <a:ext cx="13005201" cy="2"/>
          </a:xfrm>
          <a:prstGeom prst="line">
            <a:avLst/>
          </a:prstGeom>
          <a:ln w="25400">
            <a:solidFill>
              <a:srgbClr val="000000"/>
            </a:solidFill>
            <a:miter lim="400000"/>
          </a:ln>
        </p:spPr>
        <p:txBody>
          <a:bodyPr lIns="0" tIns="0" rIns="0" bIns="0"/>
          <a:lstStyle/>
          <a:p>
            <a:endParaRPr/>
          </a:p>
        </p:txBody>
      </p:sp>
      <p:sp>
        <p:nvSpPr>
          <p:cNvPr id="160" name="Google Shape;88;p2"/>
          <p:cNvSpPr txBox="1"/>
          <p:nvPr/>
        </p:nvSpPr>
        <p:spPr>
          <a:xfrm>
            <a:off x="-552" y="125302"/>
            <a:ext cx="2013207" cy="4472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400">
                <a:solidFill>
                  <a:srgbClr val="000000"/>
                </a:solidFill>
              </a:defRPr>
            </a:lvl1pPr>
          </a:lstStyle>
          <a:p>
            <a:r>
              <a:t>1. 本日の予定</a:t>
            </a:r>
          </a:p>
        </p:txBody>
      </p:sp>
      <p:sp>
        <p:nvSpPr>
          <p:cNvPr id="161" name="Google Shape;89;p2"/>
          <p:cNvSpPr txBox="1"/>
          <p:nvPr/>
        </p:nvSpPr>
        <p:spPr>
          <a:xfrm>
            <a:off x="1250950" y="1943616"/>
            <a:ext cx="7429501" cy="61965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3600">
                <a:solidFill>
                  <a:srgbClr val="000000"/>
                </a:solidFill>
              </a:defRPr>
            </a:pPr>
            <a:r>
              <a:rPr dirty="0"/>
              <a:t>（１）　</a:t>
            </a:r>
            <a:r>
              <a:rPr dirty="0" err="1"/>
              <a:t>ウォーミングアップ</a:t>
            </a:r>
            <a:endParaRPr dirty="0"/>
          </a:p>
          <a:p>
            <a:pPr>
              <a:defRPr>
                <a:solidFill>
                  <a:srgbClr val="000000"/>
                </a:solidFill>
              </a:defRPr>
            </a:pPr>
            <a:endParaRPr sz="3600" dirty="0"/>
          </a:p>
          <a:p>
            <a:pPr>
              <a:defRPr sz="3600">
                <a:solidFill>
                  <a:srgbClr val="000000"/>
                </a:solidFill>
              </a:defRPr>
            </a:pPr>
            <a:r>
              <a:rPr dirty="0"/>
              <a:t>（２）　</a:t>
            </a:r>
            <a:r>
              <a:rPr dirty="0" err="1"/>
              <a:t>家族SSTについて</a:t>
            </a:r>
            <a:endParaRPr dirty="0"/>
          </a:p>
          <a:p>
            <a:pPr>
              <a:defRPr>
                <a:solidFill>
                  <a:srgbClr val="000000"/>
                </a:solidFill>
              </a:defRPr>
            </a:pPr>
            <a:endParaRPr sz="3600" dirty="0"/>
          </a:p>
          <a:p>
            <a:pPr>
              <a:defRPr sz="3600">
                <a:solidFill>
                  <a:srgbClr val="000000"/>
                </a:solidFill>
              </a:defRPr>
            </a:pPr>
            <a:r>
              <a:rPr dirty="0"/>
              <a:t>（３）　</a:t>
            </a:r>
            <a:r>
              <a:rPr lang="ja-JP" altLang="en-US" dirty="0"/>
              <a:t>実際に使ってみよう</a:t>
            </a:r>
            <a:endParaRPr dirty="0"/>
          </a:p>
          <a:p>
            <a:pPr>
              <a:defRPr>
                <a:solidFill>
                  <a:srgbClr val="000000"/>
                </a:solidFill>
              </a:defRPr>
            </a:pPr>
            <a:endParaRPr sz="3600" dirty="0"/>
          </a:p>
          <a:p>
            <a:pPr>
              <a:defRPr sz="3600">
                <a:solidFill>
                  <a:srgbClr val="000000"/>
                </a:solidFill>
              </a:defRPr>
            </a:pPr>
            <a:r>
              <a:rPr dirty="0"/>
              <a:t>（</a:t>
            </a:r>
            <a:r>
              <a:rPr dirty="0" err="1"/>
              <a:t>休憩</a:t>
            </a:r>
            <a:r>
              <a:rPr dirty="0"/>
              <a:t>）</a:t>
            </a:r>
          </a:p>
          <a:p>
            <a:pPr>
              <a:defRPr>
                <a:solidFill>
                  <a:srgbClr val="000000"/>
                </a:solidFill>
              </a:defRPr>
            </a:pPr>
            <a:endParaRPr sz="3600" dirty="0"/>
          </a:p>
          <a:p>
            <a:pPr>
              <a:defRPr sz="3600">
                <a:solidFill>
                  <a:srgbClr val="000000"/>
                </a:solidFill>
              </a:defRPr>
            </a:pPr>
            <a:r>
              <a:rPr dirty="0"/>
              <a:t>（４）　</a:t>
            </a:r>
            <a:r>
              <a:rPr dirty="0" err="1"/>
              <a:t>お困りごと・質問コーナ</a:t>
            </a:r>
            <a:r>
              <a:rPr dirty="0"/>
              <a:t>ー</a:t>
            </a:r>
          </a:p>
          <a:p>
            <a:pPr>
              <a:defRPr>
                <a:solidFill>
                  <a:srgbClr val="000000"/>
                </a:solidFill>
              </a:defRPr>
            </a:pPr>
            <a:endParaRPr sz="3600" dirty="0"/>
          </a:p>
          <a:p>
            <a:pPr>
              <a:defRPr sz="3600">
                <a:solidFill>
                  <a:srgbClr val="000000"/>
                </a:solidFill>
              </a:defRPr>
            </a:pPr>
            <a:r>
              <a:rPr dirty="0"/>
              <a:t>（５）　</a:t>
            </a:r>
            <a:r>
              <a:rPr dirty="0" err="1"/>
              <a:t>アンケート</a:t>
            </a:r>
            <a:endParaRPr dirty="0"/>
          </a:p>
        </p:txBody>
      </p:sp>
      <p:sp>
        <p:nvSpPr>
          <p:cNvPr id="162" name="Google Shape;90;p2"/>
          <p:cNvSpPr/>
          <p:nvPr/>
        </p:nvSpPr>
        <p:spPr>
          <a:xfrm>
            <a:off x="965200" y="1608000"/>
            <a:ext cx="11196001" cy="3482701"/>
          </a:xfrm>
          <a:prstGeom prst="roundRect">
            <a:avLst>
              <a:gd name="adj" fmla="val 4730"/>
            </a:avLst>
          </a:prstGeom>
          <a:ln w="63500">
            <a:solidFill>
              <a:srgbClr val="FF2600"/>
            </a:solidFill>
            <a:prstDash val="dot"/>
            <a:miter lim="400000"/>
          </a:ln>
        </p:spPr>
        <p:txBody>
          <a:bodyPr lIns="0" tIns="0" rIns="0" bIns="0" anchor="ctr"/>
          <a:lstStyle/>
          <a:p>
            <a:pPr algn="ctr">
              <a:defRPr sz="2200">
                <a:solidFill>
                  <a:srgbClr val="FFFFFF"/>
                </a:solidFill>
              </a:defRPr>
            </a:pPr>
            <a:endParaRPr/>
          </a:p>
        </p:txBody>
      </p:sp>
      <p:sp>
        <p:nvSpPr>
          <p:cNvPr id="163" name="Google Shape;91;p2"/>
          <p:cNvSpPr txBox="1"/>
          <p:nvPr/>
        </p:nvSpPr>
        <p:spPr>
          <a:xfrm>
            <a:off x="8919123" y="3212074"/>
            <a:ext cx="3162301" cy="482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3000">
                <a:solidFill>
                  <a:srgbClr val="FF2600"/>
                </a:solidFill>
              </a:defRPr>
            </a:lvl1pPr>
          </a:lstStyle>
          <a:p>
            <a:r>
              <a:t>（家族心理教育）</a:t>
            </a:r>
          </a:p>
        </p:txBody>
      </p:sp>
      <p:sp>
        <p:nvSpPr>
          <p:cNvPr id="164" name="Google Shape;92;p2"/>
          <p:cNvSpPr/>
          <p:nvPr/>
        </p:nvSpPr>
        <p:spPr>
          <a:xfrm>
            <a:off x="965200" y="6146582"/>
            <a:ext cx="11196001" cy="1038301"/>
          </a:xfrm>
          <a:prstGeom prst="roundRect">
            <a:avLst>
              <a:gd name="adj" fmla="val 18349"/>
            </a:avLst>
          </a:prstGeom>
          <a:ln w="63500">
            <a:solidFill>
              <a:srgbClr val="FF2600"/>
            </a:solidFill>
            <a:prstDash val="dot"/>
            <a:miter lim="400000"/>
          </a:ln>
        </p:spPr>
        <p:txBody>
          <a:bodyPr lIns="0" tIns="0" rIns="0" bIns="0" anchor="ctr"/>
          <a:lstStyle/>
          <a:p>
            <a:pPr algn="ctr">
              <a:defRPr sz="2200">
                <a:solidFill>
                  <a:srgbClr val="FFFFFF"/>
                </a:solidFill>
              </a:defRPr>
            </a:pPr>
            <a:endParaRPr/>
          </a:p>
        </p:txBody>
      </p:sp>
      <p:sp>
        <p:nvSpPr>
          <p:cNvPr id="165" name="Google Shape;93;p2"/>
          <p:cNvSpPr txBox="1"/>
          <p:nvPr/>
        </p:nvSpPr>
        <p:spPr>
          <a:xfrm>
            <a:off x="10448225" y="6446062"/>
            <a:ext cx="1633200" cy="520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3000">
                <a:solidFill>
                  <a:srgbClr val="FF2600"/>
                </a:solidFill>
              </a:defRPr>
            </a:lvl1pPr>
          </a:lstStyle>
          <a:p>
            <a:r>
              <a:t>（SST）</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Google Shape;114;p4"/>
          <p:cNvSpPr/>
          <p:nvPr/>
        </p:nvSpPr>
        <p:spPr>
          <a:xfrm>
            <a:off x="-200" y="678447"/>
            <a:ext cx="13005201" cy="2"/>
          </a:xfrm>
          <a:prstGeom prst="line">
            <a:avLst/>
          </a:prstGeom>
          <a:ln w="25400">
            <a:solidFill>
              <a:srgbClr val="000000"/>
            </a:solidFill>
            <a:miter lim="400000"/>
          </a:ln>
        </p:spPr>
        <p:txBody>
          <a:bodyPr lIns="0" tIns="0" rIns="0" bIns="0"/>
          <a:lstStyle/>
          <a:p>
            <a:endParaRPr/>
          </a:p>
        </p:txBody>
      </p:sp>
      <p:sp>
        <p:nvSpPr>
          <p:cNvPr id="189" name="Google Shape;115;p4"/>
          <p:cNvSpPr txBox="1"/>
          <p:nvPr/>
        </p:nvSpPr>
        <p:spPr>
          <a:xfrm>
            <a:off x="-4108" y="125302"/>
            <a:ext cx="3214117" cy="4472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400">
                <a:solidFill>
                  <a:srgbClr val="000000"/>
                </a:solidFill>
              </a:defRPr>
            </a:lvl1pPr>
          </a:lstStyle>
          <a:p>
            <a:r>
              <a:t>3. ウォーミングアップ</a:t>
            </a:r>
          </a:p>
        </p:txBody>
      </p:sp>
      <p:sp>
        <p:nvSpPr>
          <p:cNvPr id="190" name="Google Shape;116;p4"/>
          <p:cNvSpPr txBox="1"/>
          <p:nvPr/>
        </p:nvSpPr>
        <p:spPr>
          <a:xfrm>
            <a:off x="4412974" y="1839279"/>
            <a:ext cx="4145851" cy="5334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lgn="ctr">
              <a:defRPr sz="2800">
                <a:solidFill>
                  <a:srgbClr val="000000"/>
                </a:solidFill>
              </a:defRPr>
            </a:lvl1pPr>
          </a:lstStyle>
          <a:p>
            <a:r>
              <a:rPr dirty="0"/>
              <a:t>【</a:t>
            </a:r>
            <a:r>
              <a:rPr dirty="0" err="1"/>
              <a:t>マインドフルネス</a:t>
            </a:r>
            <a:r>
              <a:rPr dirty="0"/>
              <a:t>】</a:t>
            </a:r>
          </a:p>
        </p:txBody>
      </p:sp>
      <p:sp>
        <p:nvSpPr>
          <p:cNvPr id="191" name="Google Shape;117;p4"/>
          <p:cNvSpPr txBox="1"/>
          <p:nvPr/>
        </p:nvSpPr>
        <p:spPr>
          <a:xfrm>
            <a:off x="-43865" y="2705979"/>
            <a:ext cx="12785830" cy="9643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lgn="ctr">
              <a:defRPr sz="2400">
                <a:solidFill>
                  <a:srgbClr val="000000"/>
                </a:solidFill>
              </a:defRPr>
            </a:lvl1pPr>
          </a:lstStyle>
          <a:p>
            <a:pPr algn="l"/>
            <a:r>
              <a:rPr lang="ja-JP" altLang="en-US" dirty="0"/>
              <a:t>　・</a:t>
            </a:r>
            <a:r>
              <a:rPr sz="2800" dirty="0" err="1"/>
              <a:t>リラク</a:t>
            </a:r>
            <a:r>
              <a:rPr lang="ja-JP" altLang="en-US" sz="2800" dirty="0"/>
              <a:t>ゼ</a:t>
            </a:r>
            <a:r>
              <a:rPr sz="2800" dirty="0"/>
              <a:t>ー</a:t>
            </a:r>
            <a:r>
              <a:rPr sz="2800" dirty="0" err="1"/>
              <a:t>ションなどストレスの低減を中心に効果が実証さ</a:t>
            </a:r>
            <a:r>
              <a:rPr lang="ja-JP" altLang="en-US" sz="2800" dirty="0"/>
              <a:t>れ</a:t>
            </a:r>
            <a:r>
              <a:rPr sz="2800" dirty="0" err="1"/>
              <a:t>てい</a:t>
            </a:r>
            <a:r>
              <a:rPr lang="ja-JP" altLang="en-US" sz="2800" dirty="0"/>
              <a:t>る方法</a:t>
            </a:r>
            <a:endParaRPr lang="en-US" altLang="ja-JP" sz="2800" dirty="0"/>
          </a:p>
          <a:p>
            <a:pPr algn="l"/>
            <a:endParaRPr sz="2800" dirty="0"/>
          </a:p>
        </p:txBody>
      </p:sp>
      <p:sp>
        <p:nvSpPr>
          <p:cNvPr id="192" name="Google Shape;118;p4"/>
          <p:cNvSpPr txBox="1"/>
          <p:nvPr/>
        </p:nvSpPr>
        <p:spPr>
          <a:xfrm>
            <a:off x="258417" y="4164622"/>
            <a:ext cx="11630145" cy="5334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lgn="ctr">
              <a:defRPr sz="2400">
                <a:solidFill>
                  <a:srgbClr val="000000"/>
                </a:solidFill>
              </a:defRPr>
            </a:lvl1pPr>
          </a:lstStyle>
          <a:p>
            <a:pPr algn="l"/>
            <a:r>
              <a:rPr sz="2800" dirty="0"/>
              <a:t>・</a:t>
            </a:r>
            <a:r>
              <a:rPr lang="ja-JP" altLang="en-US" sz="2800" dirty="0"/>
              <a:t>歩く、味わうなどいろいろな方法があるが</a:t>
            </a:r>
            <a:r>
              <a:rPr sz="2800" dirty="0" err="1"/>
              <a:t>今日は、呼吸瞑想を行う</a:t>
            </a:r>
            <a:endParaRPr sz="2800" dirty="0"/>
          </a:p>
        </p:txBody>
      </p:sp>
      <p:sp>
        <p:nvSpPr>
          <p:cNvPr id="193" name="Google Shape;119;p4"/>
          <p:cNvSpPr txBox="1"/>
          <p:nvPr/>
        </p:nvSpPr>
        <p:spPr>
          <a:xfrm>
            <a:off x="258417" y="5428614"/>
            <a:ext cx="10369158" cy="5334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lgn="ctr">
              <a:defRPr sz="2400">
                <a:solidFill>
                  <a:srgbClr val="000000"/>
                </a:solidFill>
              </a:defRPr>
            </a:lvl1pPr>
          </a:lstStyle>
          <a:p>
            <a:pPr algn="l"/>
            <a:r>
              <a:rPr sz="2800" dirty="0"/>
              <a:t>・</a:t>
            </a:r>
            <a:r>
              <a:rPr sz="2800" dirty="0" err="1"/>
              <a:t>簡単な方法なので、覚えて自宅でもぜひ試してほしい</a:t>
            </a:r>
            <a:endParaRPr sz="2800" dirty="0"/>
          </a:p>
        </p:txBody>
      </p:sp>
      <p:sp>
        <p:nvSpPr>
          <p:cNvPr id="194" name="吹き出し"/>
          <p:cNvSpPr/>
          <p:nvPr/>
        </p:nvSpPr>
        <p:spPr>
          <a:xfrm>
            <a:off x="7261839" y="6599813"/>
            <a:ext cx="5324402" cy="1963502"/>
          </a:xfrm>
          <a:prstGeom prst="wedgeEllipseCallout">
            <a:avLst>
              <a:gd name="adj1" fmla="val -45044"/>
              <a:gd name="adj2" fmla="val -85603"/>
            </a:avLst>
          </a:prstGeom>
          <a:noFill/>
          <a:ln w="12700" cap="flat">
            <a:solidFill>
              <a:schemeClr val="tx1"/>
            </a:solidFill>
            <a:miter lim="400000"/>
          </a:ln>
          <a:effectLst/>
        </p:spPr>
        <p:txBody>
          <a:bodyPr wrap="square" lIns="0" tIns="0" rIns="0" bIns="0" numCol="1" anchor="ctr">
            <a:noAutofit/>
          </a:bodyPr>
          <a:lstStyle/>
          <a:p>
            <a:pPr algn="ctr">
              <a:defRPr sz="1600" b="1">
                <a:solidFill>
                  <a:srgbClr val="000000"/>
                </a:solidFill>
              </a:defRPr>
            </a:pPr>
            <a:endParaRPr/>
          </a:p>
        </p:txBody>
      </p:sp>
      <p:sp>
        <p:nvSpPr>
          <p:cNvPr id="195" name="ポイント！…"/>
          <p:cNvSpPr txBox="1"/>
          <p:nvPr/>
        </p:nvSpPr>
        <p:spPr>
          <a:xfrm>
            <a:off x="8123641" y="6785539"/>
            <a:ext cx="3764921" cy="157992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p>
            <a:pPr algn="ctr">
              <a:defRPr sz="2400" b="1">
                <a:solidFill>
                  <a:srgbClr val="FFFFFF"/>
                </a:solidFill>
              </a:defRPr>
            </a:pPr>
            <a:r>
              <a:rPr sz="3200" dirty="0" err="1">
                <a:solidFill>
                  <a:srgbClr val="000000"/>
                </a:solidFill>
              </a:rPr>
              <a:t>ポイント</a:t>
            </a:r>
            <a:r>
              <a:rPr sz="3200" dirty="0">
                <a:solidFill>
                  <a:srgbClr val="000000"/>
                </a:solidFill>
              </a:rPr>
              <a:t>！</a:t>
            </a:r>
            <a:endParaRPr lang="en-US" sz="3200" dirty="0">
              <a:solidFill>
                <a:srgbClr val="000000"/>
              </a:solidFill>
            </a:endParaRPr>
          </a:p>
          <a:p>
            <a:pPr>
              <a:defRPr sz="2400" b="1">
                <a:solidFill>
                  <a:srgbClr val="FFFFFF"/>
                </a:solidFill>
              </a:defRPr>
            </a:pPr>
            <a:r>
              <a:rPr lang="ja-JP" altLang="en-US" sz="3200" dirty="0">
                <a:solidFill>
                  <a:srgbClr val="000000"/>
                </a:solidFill>
              </a:rPr>
              <a:t> ストレスの軽減</a:t>
            </a:r>
            <a:endParaRPr sz="3200" dirty="0">
              <a:solidFill>
                <a:srgbClr val="000000"/>
              </a:solidFill>
            </a:endParaRPr>
          </a:p>
          <a:p>
            <a:pPr algn="ctr">
              <a:defRPr sz="2400" b="1">
                <a:solidFill>
                  <a:srgbClr val="FFFFFF"/>
                </a:solidFill>
              </a:defRPr>
            </a:pPr>
            <a:r>
              <a:rPr lang="ja-JP" altLang="en-US" sz="3200" dirty="0">
                <a:solidFill>
                  <a:srgbClr val="000000"/>
                </a:solidFill>
              </a:rPr>
              <a:t>巻き込まれを防ぐ</a:t>
            </a:r>
            <a:endParaRPr sz="3200" dirty="0">
              <a:solidFill>
                <a:srgbClr val="000000"/>
              </a:solidFill>
            </a:endParaRPr>
          </a:p>
        </p:txBody>
      </p:sp>
      <p:sp>
        <p:nvSpPr>
          <p:cNvPr id="197" name="Google Shape;121;p4"/>
          <p:cNvSpPr txBox="1">
            <a:spLocks noGrp="1"/>
          </p:cNvSpPr>
          <p:nvPr>
            <p:ph type="sldNum" sz="quarter" idx="4294967295"/>
          </p:nvPr>
        </p:nvSpPr>
        <p:spPr>
          <a:xfrm>
            <a:off x="6396038" y="9220200"/>
            <a:ext cx="206375" cy="287338"/>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3</a:t>
            </a:fld>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7092EF1C-4DEB-E013-BE8F-F020C14B05A0}"/>
              </a:ext>
            </a:extLst>
          </p:cNvPr>
          <p:cNvSpPr>
            <a:spLocks noGrp="1"/>
          </p:cNvSpPr>
          <p:nvPr>
            <p:ph type="body" idx="1"/>
          </p:nvPr>
        </p:nvSpPr>
        <p:spPr>
          <a:xfrm>
            <a:off x="698499" y="2084781"/>
            <a:ext cx="11607799" cy="7119512"/>
          </a:xfrm>
        </p:spPr>
        <p:txBody>
          <a:bodyPr>
            <a:normAutofit/>
          </a:bodyPr>
          <a:lstStyle/>
          <a:p>
            <a:r>
              <a:rPr kumimoji="1" lang="ja-JP" altLang="en-US" dirty="0"/>
              <a:t>妄想・幻聴を持つ方への声かけー考えや行動を否定せず聞く　</a:t>
            </a:r>
            <a:endParaRPr kumimoji="1" lang="en-US" altLang="ja-JP" dirty="0"/>
          </a:p>
          <a:p>
            <a:pPr marL="88012" indent="0">
              <a:buNone/>
            </a:pPr>
            <a:r>
              <a:rPr kumimoji="1" lang="ja-JP" altLang="en-US" dirty="0"/>
              <a:t>・心の病気は人との関わりが難しくなる→人との関わりを作る　①資源の活用（デイケア、作業所、地活等たくさんある　相談）　　　　②スキルの獲得（</a:t>
            </a:r>
            <a:r>
              <a:rPr kumimoji="1" lang="en-US" altLang="ja-JP" dirty="0"/>
              <a:t>SST</a:t>
            </a:r>
            <a:r>
              <a:rPr kumimoji="1" lang="ja-JP" altLang="en-US" dirty="0"/>
              <a:t>　</a:t>
            </a:r>
            <a:r>
              <a:rPr kumimoji="1" lang="en-US" altLang="ja-JP" dirty="0"/>
              <a:t>WRAP</a:t>
            </a:r>
            <a:r>
              <a:rPr kumimoji="1" lang="ja-JP" altLang="en-US" dirty="0"/>
              <a:t>　メタ認知トレーニングなど）</a:t>
            </a:r>
            <a:endParaRPr kumimoji="1" lang="en-US" altLang="ja-JP" dirty="0"/>
          </a:p>
          <a:p>
            <a:pPr marL="88012" indent="0">
              <a:buNone/>
            </a:pPr>
            <a:r>
              <a:rPr kumimoji="1" lang="ja-JP" altLang="en-US" dirty="0"/>
              <a:t>・不調になると考え方のくせが強くなる→対処プランを作成</a:t>
            </a:r>
            <a:endParaRPr kumimoji="1" lang="en-US" altLang="ja-JP" dirty="0"/>
          </a:p>
          <a:p>
            <a:pPr marL="88012" indent="0">
              <a:buNone/>
            </a:pPr>
            <a:r>
              <a:rPr kumimoji="1" lang="ja-JP" altLang="en-US" dirty="0"/>
              <a:t>・</a:t>
            </a:r>
            <a:r>
              <a:rPr kumimoji="1" lang="ja-JP" altLang="en-US" sz="2800" dirty="0"/>
              <a:t>薬は少量でも飲み続けたほうが良い（受診を上手に受けるコツ</a:t>
            </a:r>
            <a:r>
              <a:rPr kumimoji="1" lang="ja-JP" altLang="en-US" dirty="0"/>
              <a:t>）ー　メモを書く→先生用のコピーをとる→主治医の答えを書込む</a:t>
            </a:r>
            <a:endParaRPr kumimoji="1" lang="en-US" altLang="ja-JP" dirty="0"/>
          </a:p>
          <a:p>
            <a:pPr marL="88012" indent="0">
              <a:buNone/>
            </a:pPr>
            <a:r>
              <a:rPr kumimoji="1" lang="ja-JP" altLang="en-US" dirty="0"/>
              <a:t>・家族も自分らしくーこれまで家族は「がまんする」ことが多かった。今は「みんなで支える方法を学ぶ」「苦労を減らそう」「支えになる仲間を得よう」「家族も自分らしく暮らそう」</a:t>
            </a:r>
            <a:endParaRPr kumimoji="1" lang="en-US" altLang="ja-JP" dirty="0"/>
          </a:p>
          <a:p>
            <a:pPr marL="88012" indent="0">
              <a:buNone/>
            </a:pPr>
            <a:r>
              <a:rPr kumimoji="1" lang="ja-JP" altLang="en-US" dirty="0"/>
              <a:t>　</a:t>
            </a:r>
            <a:endParaRPr kumimoji="1" lang="en-US" altLang="ja-JP" dirty="0"/>
          </a:p>
          <a:p>
            <a:endParaRPr kumimoji="1" lang="en-US" altLang="ja-JP" dirty="0"/>
          </a:p>
          <a:p>
            <a:endParaRPr kumimoji="1" lang="ja-JP" altLang="en-US" dirty="0"/>
          </a:p>
        </p:txBody>
      </p:sp>
      <p:sp>
        <p:nvSpPr>
          <p:cNvPr id="3" name="テキスト プレースホルダー 2">
            <a:extLst>
              <a:ext uri="{FF2B5EF4-FFF2-40B4-BE49-F238E27FC236}">
                <a16:creationId xmlns:a16="http://schemas.microsoft.com/office/drawing/2014/main" id="{4F77C11C-32E6-3722-3FA8-59A096233FA5}"/>
              </a:ext>
            </a:extLst>
          </p:cNvPr>
          <p:cNvSpPr>
            <a:spLocks noGrp="1"/>
          </p:cNvSpPr>
          <p:nvPr>
            <p:ph type="body" sz="quarter" idx="21"/>
          </p:nvPr>
        </p:nvSpPr>
        <p:spPr/>
        <p:txBody>
          <a:bodyPr/>
          <a:lstStyle/>
          <a:p>
            <a:pPr marL="88012" indent="0">
              <a:buNone/>
            </a:pPr>
            <a:r>
              <a:rPr kumimoji="1" lang="en-US" altLang="ja-JP" dirty="0"/>
              <a:t>SST</a:t>
            </a:r>
            <a:r>
              <a:rPr kumimoji="1" lang="ja-JP" altLang="en-US" dirty="0"/>
              <a:t>でできること</a:t>
            </a:r>
          </a:p>
        </p:txBody>
      </p:sp>
      <p:sp>
        <p:nvSpPr>
          <p:cNvPr id="4" name="タイトル 3">
            <a:extLst>
              <a:ext uri="{FF2B5EF4-FFF2-40B4-BE49-F238E27FC236}">
                <a16:creationId xmlns:a16="http://schemas.microsoft.com/office/drawing/2014/main" id="{6D331471-76F8-F5AB-2B02-D2E475128DDB}"/>
              </a:ext>
            </a:extLst>
          </p:cNvPr>
          <p:cNvSpPr>
            <a:spLocks noGrp="1"/>
          </p:cNvSpPr>
          <p:nvPr>
            <p:ph type="title"/>
          </p:nvPr>
        </p:nvSpPr>
        <p:spPr/>
        <p:txBody>
          <a:bodyPr>
            <a:normAutofit/>
          </a:bodyPr>
          <a:lstStyle/>
          <a:p>
            <a:r>
              <a:rPr kumimoji="1" lang="ja-JP" altLang="en-US" dirty="0"/>
              <a:t>森田先生のお話（東大</a:t>
            </a:r>
            <a:r>
              <a:rPr kumimoji="1" lang="en-US" altLang="ja-JP" dirty="0"/>
              <a:t>DH</a:t>
            </a:r>
            <a:r>
              <a:rPr kumimoji="1" lang="ja-JP" altLang="en-US" dirty="0"/>
              <a:t>）</a:t>
            </a:r>
          </a:p>
        </p:txBody>
      </p:sp>
    </p:spTree>
    <p:extLst>
      <p:ext uri="{BB962C8B-B14F-4D97-AF65-F5344CB8AC3E}">
        <p14:creationId xmlns:p14="http://schemas.microsoft.com/office/powerpoint/2010/main" val="1579416728"/>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0CE0282C-5C28-A014-55AB-92E897BFE6F1}"/>
              </a:ext>
            </a:extLst>
          </p:cNvPr>
          <p:cNvSpPr>
            <a:spLocks noGrp="1"/>
          </p:cNvSpPr>
          <p:nvPr>
            <p:ph type="body" idx="1"/>
          </p:nvPr>
        </p:nvSpPr>
        <p:spPr>
          <a:xfrm>
            <a:off x="698500" y="2084781"/>
            <a:ext cx="11607800" cy="6970319"/>
          </a:xfrm>
        </p:spPr>
        <p:txBody>
          <a:bodyPr>
            <a:normAutofit/>
          </a:bodyPr>
          <a:lstStyle/>
          <a:p>
            <a:r>
              <a:rPr kumimoji="1" lang="ja-JP" altLang="en-US" dirty="0"/>
              <a:t>①その１　低</a:t>
            </a:r>
            <a:r>
              <a:rPr kumimoji="1" lang="en-US" altLang="ja-JP" dirty="0"/>
              <a:t>EE</a:t>
            </a:r>
            <a:r>
              <a:rPr kumimoji="1" lang="ja-JP" altLang="en-US" dirty="0"/>
              <a:t>は再発予防になる。高</a:t>
            </a:r>
            <a:r>
              <a:rPr kumimoji="1" lang="en-US" altLang="ja-JP" dirty="0"/>
              <a:t>EE</a:t>
            </a:r>
            <a:r>
              <a:rPr kumimoji="1" lang="ja-JP" altLang="en-US" dirty="0"/>
              <a:t>は病気の正しい知識と接し方を知ることで防げる。本人と不調時の対処法を話し合う。不調時の対処法を書いてみよう。</a:t>
            </a:r>
            <a:endParaRPr kumimoji="1" lang="en-US" altLang="ja-JP" dirty="0"/>
          </a:p>
          <a:p>
            <a:r>
              <a:rPr kumimoji="1" lang="ja-JP" altLang="en-US" dirty="0"/>
              <a:t>②共依存－子どもが第一自分は二の次、子の問題を親が背負う例</a:t>
            </a:r>
            <a:r>
              <a:rPr kumimoji="1" lang="en-US" altLang="ja-JP" dirty="0"/>
              <a:t>〉</a:t>
            </a:r>
            <a:r>
              <a:rPr kumimoji="1" lang="ja-JP" altLang="en-US" dirty="0"/>
              <a:t>精神病の子どもを持つ親が、子どもの全ての問題を解決しようと過剰に関わって自分の生活や健康を犠牲にする</a:t>
            </a:r>
            <a:endParaRPr kumimoji="1" lang="en-US" altLang="ja-JP" dirty="0"/>
          </a:p>
          <a:p>
            <a:r>
              <a:rPr kumimoji="1" lang="ja-JP" altLang="en-US" dirty="0"/>
              <a:t>境界線（金・時間・感情・責任）を引くことに罪悪感を持たない。引けないと子どもの自立の妨げになる。不安定。親亡き後困る。</a:t>
            </a:r>
            <a:endParaRPr kumimoji="1" lang="en-US" altLang="ja-JP" dirty="0"/>
          </a:p>
          <a:p>
            <a:pPr marL="88012" indent="0">
              <a:buNone/>
            </a:pPr>
            <a:r>
              <a:rPr kumimoji="1" lang="en-US" altLang="ja-JP" dirty="0"/>
              <a:t>〈</a:t>
            </a:r>
            <a:r>
              <a:rPr kumimoji="1" lang="ja-JP" altLang="en-US" dirty="0"/>
              <a:t>共依存からの回復</a:t>
            </a:r>
            <a:r>
              <a:rPr kumimoji="1" lang="en-US" altLang="ja-JP" dirty="0"/>
              <a:t>〉</a:t>
            </a:r>
            <a:r>
              <a:rPr kumimoji="1" lang="ja-JP" altLang="en-US" dirty="0"/>
              <a:t>①境界線（金・時間・感情・責任）を意識　②自分を大切にする　③専門家に相談　④家族会などへの参加</a:t>
            </a:r>
            <a:endParaRPr kumimoji="1" lang="en-US" altLang="ja-JP" dirty="0"/>
          </a:p>
          <a:p>
            <a:pPr marL="88012" indent="0">
              <a:buNone/>
            </a:pPr>
            <a:endParaRPr kumimoji="1" lang="en-US" altLang="ja-JP" dirty="0"/>
          </a:p>
        </p:txBody>
      </p:sp>
      <p:sp>
        <p:nvSpPr>
          <p:cNvPr id="3" name="テキスト プレースホルダー 2">
            <a:extLst>
              <a:ext uri="{FF2B5EF4-FFF2-40B4-BE49-F238E27FC236}">
                <a16:creationId xmlns:a16="http://schemas.microsoft.com/office/drawing/2014/main" id="{5A8EE922-9301-1ACB-E6DC-AB6409E27663}"/>
              </a:ext>
            </a:extLst>
          </p:cNvPr>
          <p:cNvSpPr>
            <a:spLocks noGrp="1"/>
          </p:cNvSpPr>
          <p:nvPr>
            <p:ph type="body" sz="quarter" idx="21"/>
          </p:nvPr>
        </p:nvSpPr>
        <p:spPr/>
        <p:txBody>
          <a:bodyPr>
            <a:normAutofit/>
          </a:bodyPr>
          <a:lstStyle/>
          <a:p>
            <a:pPr marL="88012" indent="0">
              <a:buNone/>
            </a:pPr>
            <a:r>
              <a:rPr kumimoji="1" lang="ja-JP" altLang="en-US" dirty="0"/>
              <a:t>①家族自身のストレスを減らそう　②共依存に注意</a:t>
            </a:r>
          </a:p>
        </p:txBody>
      </p:sp>
      <p:sp>
        <p:nvSpPr>
          <p:cNvPr id="4" name="タイトル 3">
            <a:extLst>
              <a:ext uri="{FF2B5EF4-FFF2-40B4-BE49-F238E27FC236}">
                <a16:creationId xmlns:a16="http://schemas.microsoft.com/office/drawing/2014/main" id="{D9C719BA-AC03-C451-53A8-D8DD12EB8404}"/>
              </a:ext>
            </a:extLst>
          </p:cNvPr>
          <p:cNvSpPr>
            <a:spLocks noGrp="1"/>
          </p:cNvSpPr>
          <p:nvPr>
            <p:ph type="title"/>
          </p:nvPr>
        </p:nvSpPr>
        <p:spPr/>
        <p:txBody>
          <a:bodyPr/>
          <a:lstStyle/>
          <a:p>
            <a:r>
              <a:rPr kumimoji="1" lang="ja-JP" altLang="en-US" dirty="0"/>
              <a:t>家族にお願いしたいこと</a:t>
            </a:r>
          </a:p>
        </p:txBody>
      </p:sp>
    </p:spTree>
    <p:extLst>
      <p:ext uri="{BB962C8B-B14F-4D97-AF65-F5344CB8AC3E}">
        <p14:creationId xmlns:p14="http://schemas.microsoft.com/office/powerpoint/2010/main" val="195988495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Google Shape;126;p5"/>
          <p:cNvSpPr/>
          <p:nvPr/>
        </p:nvSpPr>
        <p:spPr>
          <a:xfrm>
            <a:off x="-200" y="678447"/>
            <a:ext cx="13005201" cy="2"/>
          </a:xfrm>
          <a:prstGeom prst="line">
            <a:avLst/>
          </a:prstGeom>
          <a:ln w="25400">
            <a:solidFill>
              <a:srgbClr val="000000"/>
            </a:solidFill>
            <a:miter lim="400000"/>
          </a:ln>
        </p:spPr>
        <p:txBody>
          <a:bodyPr lIns="0" tIns="0" rIns="0" bIns="0"/>
          <a:lstStyle/>
          <a:p>
            <a:endParaRPr/>
          </a:p>
        </p:txBody>
      </p:sp>
      <p:sp>
        <p:nvSpPr>
          <p:cNvPr id="200" name="Google Shape;127;p5"/>
          <p:cNvSpPr txBox="1"/>
          <p:nvPr/>
        </p:nvSpPr>
        <p:spPr>
          <a:xfrm>
            <a:off x="-6981" y="150866"/>
            <a:ext cx="3220518" cy="4472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400">
                <a:solidFill>
                  <a:srgbClr val="000000"/>
                </a:solidFill>
              </a:defRPr>
            </a:lvl1pPr>
          </a:lstStyle>
          <a:p>
            <a:r>
              <a:t>4. 家族SSTのポイント</a:t>
            </a:r>
          </a:p>
        </p:txBody>
      </p:sp>
      <p:sp>
        <p:nvSpPr>
          <p:cNvPr id="201" name="Google Shape;128;p5"/>
          <p:cNvSpPr txBox="1"/>
          <p:nvPr/>
        </p:nvSpPr>
        <p:spPr>
          <a:xfrm>
            <a:off x="806601" y="2841222"/>
            <a:ext cx="11391598" cy="12105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ctr">
              <a:defRPr sz="7200">
                <a:solidFill>
                  <a:srgbClr val="000000"/>
                </a:solidFill>
              </a:defRPr>
            </a:pPr>
            <a:r>
              <a:rPr lang="ja-JP" altLang="en-US" dirty="0"/>
              <a:t>① 「</a:t>
            </a:r>
            <a:r>
              <a:rPr lang="ja-JP" altLang="en-US" u="sng" dirty="0"/>
              <a:t>受信が中心</a:t>
            </a:r>
            <a:r>
              <a:rPr lang="ja-JP" altLang="en-US" dirty="0"/>
              <a:t>」</a:t>
            </a:r>
          </a:p>
        </p:txBody>
      </p:sp>
      <p:sp>
        <p:nvSpPr>
          <p:cNvPr id="202" name="Google Shape;129;p5"/>
          <p:cNvSpPr txBox="1"/>
          <p:nvPr/>
        </p:nvSpPr>
        <p:spPr>
          <a:xfrm>
            <a:off x="1192696" y="5997371"/>
            <a:ext cx="11391598" cy="12105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algn="ctr">
              <a:defRPr sz="7200">
                <a:solidFill>
                  <a:srgbClr val="000000"/>
                </a:solidFill>
              </a:defRPr>
            </a:pPr>
            <a:r>
              <a:rPr dirty="0"/>
              <a:t>② 「</a:t>
            </a:r>
            <a:r>
              <a:rPr lang="ja-JP" altLang="en-US" sz="6600" u="sng" dirty="0"/>
              <a:t>健康な部分を</a:t>
            </a:r>
            <a:r>
              <a:rPr lang="ja-JP" altLang="en-US" sz="7200" u="sng" dirty="0"/>
              <a:t>伸ばす</a:t>
            </a:r>
            <a:r>
              <a:rPr sz="6600" dirty="0"/>
              <a:t>」</a:t>
            </a:r>
          </a:p>
        </p:txBody>
      </p:sp>
      <p:sp>
        <p:nvSpPr>
          <p:cNvPr id="203" name="Google Shape;130;p5"/>
          <p:cNvSpPr txBox="1"/>
          <p:nvPr/>
        </p:nvSpPr>
        <p:spPr>
          <a:xfrm>
            <a:off x="4457424" y="2186707"/>
            <a:ext cx="4238701" cy="5950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lgn="ctr">
              <a:defRPr sz="3200">
                <a:solidFill>
                  <a:srgbClr val="000000"/>
                </a:solidFill>
              </a:defRPr>
            </a:lvl1pPr>
          </a:lstStyle>
          <a:p>
            <a:r>
              <a:rPr lang="ja-JP" altLang="en-US" dirty="0"/>
              <a:t>コミュニケーションは</a:t>
            </a:r>
            <a:endParaRPr dirty="0"/>
          </a:p>
        </p:txBody>
      </p:sp>
      <p:sp>
        <p:nvSpPr>
          <p:cNvPr id="204" name="Google Shape;131;p5"/>
          <p:cNvSpPr txBox="1"/>
          <p:nvPr/>
        </p:nvSpPr>
        <p:spPr>
          <a:xfrm>
            <a:off x="4457424" y="5150047"/>
            <a:ext cx="4238701" cy="56425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3000">
                <a:solidFill>
                  <a:srgbClr val="000000"/>
                </a:solidFill>
              </a:defRPr>
            </a:lvl1pPr>
          </a:lstStyle>
          <a:p>
            <a:r>
              <a:rPr lang="ja-JP" altLang="en-US" dirty="0"/>
              <a:t>当事者さんの</a:t>
            </a:r>
            <a:endParaRPr dirty="0"/>
          </a:p>
        </p:txBody>
      </p:sp>
      <p:sp>
        <p:nvSpPr>
          <p:cNvPr id="205" name="Google Shape;132;p5"/>
          <p:cNvSpPr txBox="1">
            <a:spLocks noGrp="1"/>
          </p:cNvSpPr>
          <p:nvPr>
            <p:ph type="sldNum" sz="quarter" idx="4294967295"/>
          </p:nvPr>
        </p:nvSpPr>
        <p:spPr>
          <a:xfrm>
            <a:off x="6399339" y="9220979"/>
            <a:ext cx="206122" cy="2867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6</a:t>
            </a:fld>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 name="Google Shape;219;p10"/>
          <p:cNvSpPr/>
          <p:nvPr/>
        </p:nvSpPr>
        <p:spPr>
          <a:xfrm>
            <a:off x="-200" y="678447"/>
            <a:ext cx="13005201" cy="2"/>
          </a:xfrm>
          <a:prstGeom prst="line">
            <a:avLst/>
          </a:prstGeom>
          <a:ln w="25400">
            <a:solidFill>
              <a:srgbClr val="000000"/>
            </a:solidFill>
            <a:miter lim="400000"/>
          </a:ln>
        </p:spPr>
        <p:txBody>
          <a:bodyPr lIns="0" tIns="0" rIns="0" bIns="0"/>
          <a:lstStyle/>
          <a:p>
            <a:endParaRPr/>
          </a:p>
        </p:txBody>
      </p:sp>
      <p:sp>
        <p:nvSpPr>
          <p:cNvPr id="278" name="Google Shape;220;p10"/>
          <p:cNvSpPr txBox="1"/>
          <p:nvPr/>
        </p:nvSpPr>
        <p:spPr>
          <a:xfrm>
            <a:off x="51554" y="125819"/>
            <a:ext cx="3537207" cy="4719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400">
                <a:solidFill>
                  <a:srgbClr val="000000"/>
                </a:solidFill>
              </a:defRPr>
            </a:lvl1pPr>
          </a:lstStyle>
          <a:p>
            <a:r>
              <a:rPr lang="en-US" dirty="0"/>
              <a:t>5.</a:t>
            </a:r>
            <a:r>
              <a:rPr dirty="0"/>
              <a:t> 「</a:t>
            </a:r>
            <a:r>
              <a:rPr dirty="0" err="1"/>
              <a:t>受信が中心」とは</a:t>
            </a:r>
            <a:r>
              <a:rPr dirty="0"/>
              <a:t>？</a:t>
            </a:r>
          </a:p>
        </p:txBody>
      </p:sp>
      <p:sp>
        <p:nvSpPr>
          <p:cNvPr id="279" name="Google Shape;221;p10"/>
          <p:cNvSpPr txBox="1">
            <a:spLocks noGrp="1"/>
          </p:cNvSpPr>
          <p:nvPr>
            <p:ph type="sldNum" sz="quarter" idx="4294967295"/>
          </p:nvPr>
        </p:nvSpPr>
        <p:spPr>
          <a:xfrm>
            <a:off x="6496032" y="9257046"/>
            <a:ext cx="195566" cy="30264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solidFill>
                  <a:schemeClr val="tx1"/>
                </a:solidFill>
              </a:rPr>
              <a:t>7</a:t>
            </a:fld>
            <a:endParaRPr>
              <a:solidFill>
                <a:schemeClr val="tx1"/>
              </a:solidFill>
            </a:endParaRPr>
          </a:p>
        </p:txBody>
      </p:sp>
      <p:sp>
        <p:nvSpPr>
          <p:cNvPr id="280" name="Google Shape;222;p10"/>
          <p:cNvSpPr txBox="1"/>
          <p:nvPr/>
        </p:nvSpPr>
        <p:spPr>
          <a:xfrm>
            <a:off x="3588761" y="1226522"/>
            <a:ext cx="5637674" cy="5334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algn="ctr">
              <a:defRPr sz="2800">
                <a:solidFill>
                  <a:srgbClr val="000000"/>
                </a:solidFill>
              </a:defRPr>
            </a:pPr>
            <a:r>
              <a:rPr dirty="0"/>
              <a:t>●</a:t>
            </a:r>
            <a:r>
              <a:rPr lang="en-US" altLang="ja-JP" u="sng" dirty="0"/>
              <a:t>SST</a:t>
            </a:r>
            <a:r>
              <a:rPr lang="ja-JP" altLang="en-US" u="sng" dirty="0"/>
              <a:t>と</a:t>
            </a:r>
            <a:r>
              <a:rPr u="sng" dirty="0" err="1"/>
              <a:t>コミュニケーションの構造</a:t>
            </a:r>
            <a:endParaRPr u="sng" dirty="0"/>
          </a:p>
        </p:txBody>
      </p:sp>
      <p:sp>
        <p:nvSpPr>
          <p:cNvPr id="281" name="Google Shape;223;p10"/>
          <p:cNvSpPr/>
          <p:nvPr/>
        </p:nvSpPr>
        <p:spPr>
          <a:xfrm>
            <a:off x="980095" y="5973241"/>
            <a:ext cx="2955062" cy="2960455"/>
          </a:xfrm>
          <a:prstGeom prst="ellipse">
            <a:avLst/>
          </a:prstGeom>
          <a:solidFill>
            <a:srgbClr val="D6D6D6"/>
          </a:solidFill>
          <a:ln w="25400">
            <a:solidFill>
              <a:srgbClr val="000000"/>
            </a:solidFill>
            <a:miter lim="400000"/>
          </a:ln>
        </p:spPr>
        <p:txBody>
          <a:bodyPr lIns="0" tIns="0" rIns="0" bIns="0" anchor="ctr"/>
          <a:lstStyle/>
          <a:p>
            <a:pPr algn="ctr">
              <a:defRPr sz="2200">
                <a:solidFill>
                  <a:srgbClr val="FFFFFF"/>
                </a:solidFill>
              </a:defRPr>
            </a:pPr>
            <a:endParaRPr/>
          </a:p>
        </p:txBody>
      </p:sp>
      <p:sp>
        <p:nvSpPr>
          <p:cNvPr id="282" name="Google Shape;224;p10"/>
          <p:cNvSpPr txBox="1"/>
          <p:nvPr/>
        </p:nvSpPr>
        <p:spPr>
          <a:xfrm>
            <a:off x="1549575" y="6713147"/>
            <a:ext cx="1816102" cy="9588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6700">
                <a:solidFill>
                  <a:srgbClr val="000000"/>
                </a:solidFill>
              </a:defRPr>
            </a:lvl1pPr>
          </a:lstStyle>
          <a:p>
            <a:r>
              <a:t>受信</a:t>
            </a:r>
          </a:p>
        </p:txBody>
      </p:sp>
      <p:sp>
        <p:nvSpPr>
          <p:cNvPr id="283" name="Google Shape;225;p10"/>
          <p:cNvSpPr txBox="1"/>
          <p:nvPr/>
        </p:nvSpPr>
        <p:spPr>
          <a:xfrm>
            <a:off x="1029056" y="7807509"/>
            <a:ext cx="2723316" cy="4719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lgn="ctr">
              <a:defRPr sz="2400">
                <a:solidFill>
                  <a:srgbClr val="FF2600"/>
                </a:solidFill>
              </a:defRPr>
            </a:lvl1pPr>
          </a:lstStyle>
          <a:p>
            <a:pPr algn="l"/>
            <a:r>
              <a:rPr dirty="0">
                <a:solidFill>
                  <a:schemeClr val="tx1"/>
                </a:solidFill>
              </a:rPr>
              <a:t>「</a:t>
            </a:r>
            <a:r>
              <a:rPr lang="ja-JP" altLang="en-US" sz="2000" dirty="0">
                <a:solidFill>
                  <a:schemeClr val="tx1"/>
                </a:solidFill>
              </a:rPr>
              <a:t>受け取る・聞く」</a:t>
            </a:r>
            <a:endParaRPr sz="2000" dirty="0">
              <a:solidFill>
                <a:schemeClr val="tx1"/>
              </a:solidFill>
            </a:endParaRPr>
          </a:p>
        </p:txBody>
      </p:sp>
      <p:sp>
        <p:nvSpPr>
          <p:cNvPr id="284" name="Google Shape;226;p10"/>
          <p:cNvSpPr/>
          <p:nvPr/>
        </p:nvSpPr>
        <p:spPr>
          <a:xfrm>
            <a:off x="5103265" y="5973241"/>
            <a:ext cx="2955062" cy="2960455"/>
          </a:xfrm>
          <a:prstGeom prst="ellipse">
            <a:avLst/>
          </a:prstGeom>
          <a:solidFill>
            <a:srgbClr val="D6D6D6"/>
          </a:solidFill>
          <a:ln w="25400">
            <a:solidFill>
              <a:srgbClr val="000000"/>
            </a:solidFill>
            <a:miter lim="400000"/>
          </a:ln>
        </p:spPr>
        <p:txBody>
          <a:bodyPr lIns="0" tIns="0" rIns="0" bIns="0" anchor="ctr"/>
          <a:lstStyle/>
          <a:p>
            <a:pPr algn="ctr">
              <a:defRPr sz="2200">
                <a:solidFill>
                  <a:srgbClr val="FFFFFF"/>
                </a:solidFill>
              </a:defRPr>
            </a:pPr>
            <a:endParaRPr/>
          </a:p>
        </p:txBody>
      </p:sp>
      <p:sp>
        <p:nvSpPr>
          <p:cNvPr id="285" name="Google Shape;227;p10"/>
          <p:cNvSpPr txBox="1"/>
          <p:nvPr/>
        </p:nvSpPr>
        <p:spPr>
          <a:xfrm>
            <a:off x="5672746" y="6713147"/>
            <a:ext cx="1816101" cy="9588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6700">
                <a:solidFill>
                  <a:srgbClr val="000000"/>
                </a:solidFill>
              </a:defRPr>
            </a:lvl1pPr>
          </a:lstStyle>
          <a:p>
            <a:r>
              <a:t>処理</a:t>
            </a:r>
          </a:p>
        </p:txBody>
      </p:sp>
      <p:sp>
        <p:nvSpPr>
          <p:cNvPr id="286" name="Google Shape;228;p10"/>
          <p:cNvSpPr txBox="1"/>
          <p:nvPr/>
        </p:nvSpPr>
        <p:spPr>
          <a:xfrm>
            <a:off x="5766217" y="7807509"/>
            <a:ext cx="1629158" cy="4719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400">
                <a:solidFill>
                  <a:srgbClr val="FF2600"/>
                </a:solidFill>
              </a:defRPr>
            </a:lvl1pPr>
          </a:lstStyle>
          <a:p>
            <a:r>
              <a:rPr dirty="0">
                <a:solidFill>
                  <a:schemeClr val="tx1"/>
                </a:solidFill>
              </a:rPr>
              <a:t>「</a:t>
            </a:r>
            <a:r>
              <a:rPr dirty="0" err="1">
                <a:solidFill>
                  <a:schemeClr val="tx1"/>
                </a:solidFill>
              </a:rPr>
              <a:t>考える</a:t>
            </a:r>
            <a:r>
              <a:rPr dirty="0">
                <a:solidFill>
                  <a:schemeClr val="tx1"/>
                </a:solidFill>
              </a:rPr>
              <a:t>」</a:t>
            </a:r>
          </a:p>
        </p:txBody>
      </p:sp>
      <p:sp>
        <p:nvSpPr>
          <p:cNvPr id="287" name="Google Shape;229;p10"/>
          <p:cNvSpPr/>
          <p:nvPr/>
        </p:nvSpPr>
        <p:spPr>
          <a:xfrm>
            <a:off x="9226435" y="5973241"/>
            <a:ext cx="2955062" cy="2960455"/>
          </a:xfrm>
          <a:prstGeom prst="ellipse">
            <a:avLst/>
          </a:prstGeom>
          <a:solidFill>
            <a:srgbClr val="D6D6D6"/>
          </a:solidFill>
          <a:ln w="25400">
            <a:solidFill>
              <a:srgbClr val="000000"/>
            </a:solidFill>
            <a:miter lim="400000"/>
          </a:ln>
        </p:spPr>
        <p:txBody>
          <a:bodyPr lIns="0" tIns="0" rIns="0" bIns="0" anchor="ctr"/>
          <a:lstStyle/>
          <a:p>
            <a:pPr algn="ctr">
              <a:defRPr sz="2200">
                <a:solidFill>
                  <a:srgbClr val="FFFFFF"/>
                </a:solidFill>
              </a:defRPr>
            </a:pPr>
            <a:endParaRPr/>
          </a:p>
        </p:txBody>
      </p:sp>
      <p:sp>
        <p:nvSpPr>
          <p:cNvPr id="288" name="Google Shape;230;p10"/>
          <p:cNvSpPr txBox="1"/>
          <p:nvPr/>
        </p:nvSpPr>
        <p:spPr>
          <a:xfrm>
            <a:off x="9795916" y="6713147"/>
            <a:ext cx="1816102" cy="9588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6700">
                <a:solidFill>
                  <a:srgbClr val="000000"/>
                </a:solidFill>
              </a:defRPr>
            </a:lvl1pPr>
          </a:lstStyle>
          <a:p>
            <a:r>
              <a:t>送信</a:t>
            </a:r>
          </a:p>
        </p:txBody>
      </p:sp>
      <p:sp>
        <p:nvSpPr>
          <p:cNvPr id="289" name="Google Shape;231;p10"/>
          <p:cNvSpPr txBox="1"/>
          <p:nvPr/>
        </p:nvSpPr>
        <p:spPr>
          <a:xfrm>
            <a:off x="9432187" y="7807509"/>
            <a:ext cx="2543558" cy="4719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2400">
                <a:solidFill>
                  <a:srgbClr val="FF2600"/>
                </a:solidFill>
              </a:defRPr>
            </a:lvl1pPr>
          </a:lstStyle>
          <a:p>
            <a:r>
              <a:rPr dirty="0">
                <a:solidFill>
                  <a:schemeClr val="tx1"/>
                </a:solidFill>
              </a:rPr>
              <a:t>「</a:t>
            </a:r>
            <a:r>
              <a:rPr lang="ja-JP" altLang="en-US" dirty="0">
                <a:solidFill>
                  <a:schemeClr val="tx1"/>
                </a:solidFill>
              </a:rPr>
              <a:t>伝える・話す</a:t>
            </a:r>
            <a:r>
              <a:rPr dirty="0">
                <a:solidFill>
                  <a:schemeClr val="tx1"/>
                </a:solidFill>
              </a:rPr>
              <a:t>」</a:t>
            </a:r>
          </a:p>
        </p:txBody>
      </p:sp>
      <p:sp>
        <p:nvSpPr>
          <p:cNvPr id="290" name="Google Shape;232;p10"/>
          <p:cNvSpPr/>
          <p:nvPr/>
        </p:nvSpPr>
        <p:spPr>
          <a:xfrm>
            <a:off x="3958123" y="6818466"/>
            <a:ext cx="1122174" cy="1270002"/>
          </a:xfrm>
          <a:prstGeom prst="rightArrow">
            <a:avLst>
              <a:gd name="adj1" fmla="val 32000"/>
              <a:gd name="adj2" fmla="val 72431"/>
            </a:avLst>
          </a:prstGeom>
          <a:solidFill>
            <a:srgbClr val="000000"/>
          </a:solidFill>
          <a:ln w="12700">
            <a:miter lim="400000"/>
          </a:ln>
        </p:spPr>
        <p:txBody>
          <a:bodyPr lIns="0" tIns="0" rIns="0" bIns="0" anchor="ctr"/>
          <a:lstStyle/>
          <a:p>
            <a:pPr algn="ctr">
              <a:defRPr sz="2200">
                <a:solidFill>
                  <a:srgbClr val="FFFFFF"/>
                </a:solidFill>
              </a:defRPr>
            </a:pPr>
            <a:endParaRPr/>
          </a:p>
        </p:txBody>
      </p:sp>
      <p:sp>
        <p:nvSpPr>
          <p:cNvPr id="291" name="Google Shape;233;p10"/>
          <p:cNvSpPr/>
          <p:nvPr/>
        </p:nvSpPr>
        <p:spPr>
          <a:xfrm>
            <a:off x="8081295" y="6818466"/>
            <a:ext cx="1122174" cy="1270002"/>
          </a:xfrm>
          <a:prstGeom prst="rightArrow">
            <a:avLst>
              <a:gd name="adj1" fmla="val 32000"/>
              <a:gd name="adj2" fmla="val 72431"/>
            </a:avLst>
          </a:prstGeom>
          <a:solidFill>
            <a:srgbClr val="000000"/>
          </a:solidFill>
          <a:ln w="12700">
            <a:miter lim="400000"/>
          </a:ln>
        </p:spPr>
        <p:txBody>
          <a:bodyPr lIns="0" tIns="0" rIns="0" bIns="0" anchor="ctr"/>
          <a:lstStyle/>
          <a:p>
            <a:pPr algn="ctr">
              <a:defRPr sz="2200">
                <a:solidFill>
                  <a:srgbClr val="FFFFFF"/>
                </a:solidFill>
              </a:defRPr>
            </a:pPr>
            <a:endParaRPr/>
          </a:p>
        </p:txBody>
      </p:sp>
      <p:sp>
        <p:nvSpPr>
          <p:cNvPr id="292" name="Google Shape;234;p10"/>
          <p:cNvSpPr/>
          <p:nvPr/>
        </p:nvSpPr>
        <p:spPr>
          <a:xfrm>
            <a:off x="2857387" y="2138597"/>
            <a:ext cx="7100421" cy="3641035"/>
          </a:xfrm>
          <a:prstGeom prst="wedgeEllipseCallout">
            <a:avLst>
              <a:gd name="adj1" fmla="val -51463"/>
              <a:gd name="adj2" fmla="val 55082"/>
            </a:avLst>
          </a:prstGeom>
          <a:noFill/>
          <a:ln w="12700">
            <a:solidFill>
              <a:schemeClr val="tx1"/>
            </a:solidFill>
            <a:miter lim="400000"/>
          </a:ln>
        </p:spPr>
        <p:txBody>
          <a:bodyPr lIns="0" tIns="0" rIns="0" bIns="0" anchor="ctr"/>
          <a:lstStyle/>
          <a:p>
            <a:pPr algn="ctr">
              <a:defRPr sz="2200">
                <a:solidFill>
                  <a:srgbClr val="FFFFFF"/>
                </a:solidFill>
              </a:defRPr>
            </a:pPr>
            <a:endParaRPr dirty="0">
              <a:solidFill>
                <a:schemeClr val="tx1"/>
              </a:solidFill>
            </a:endParaRPr>
          </a:p>
        </p:txBody>
      </p:sp>
      <p:sp>
        <p:nvSpPr>
          <p:cNvPr id="293" name="Google Shape;235;p10"/>
          <p:cNvSpPr txBox="1"/>
          <p:nvPr/>
        </p:nvSpPr>
        <p:spPr>
          <a:xfrm>
            <a:off x="3778249" y="4634934"/>
            <a:ext cx="5448301" cy="56425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defRPr sz="3000" b="1">
                <a:solidFill>
                  <a:srgbClr val="FFFFFF"/>
                </a:solidFill>
              </a:defRPr>
            </a:lvl1pPr>
          </a:lstStyle>
          <a:p>
            <a:r>
              <a:rPr dirty="0">
                <a:solidFill>
                  <a:schemeClr val="tx1"/>
                </a:solidFill>
              </a:rPr>
              <a:t>「</a:t>
            </a:r>
            <a:r>
              <a:rPr dirty="0" err="1">
                <a:solidFill>
                  <a:schemeClr val="tx1"/>
                </a:solidFill>
              </a:rPr>
              <a:t>ここ」を重点的に練習する</a:t>
            </a:r>
            <a:endParaRPr dirty="0">
              <a:solidFill>
                <a:schemeClr val="tx1"/>
              </a:solidFill>
            </a:endParaRPr>
          </a:p>
        </p:txBody>
      </p:sp>
      <p:sp>
        <p:nvSpPr>
          <p:cNvPr id="294" name="Google Shape;236;p10"/>
          <p:cNvSpPr txBox="1"/>
          <p:nvPr/>
        </p:nvSpPr>
        <p:spPr>
          <a:xfrm>
            <a:off x="4613353" y="2448394"/>
            <a:ext cx="1638099" cy="19492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4000">
                <a:solidFill>
                  <a:srgbClr val="FFFFFF"/>
                </a:solidFill>
              </a:defRPr>
            </a:pPr>
            <a:r>
              <a:rPr>
                <a:solidFill>
                  <a:schemeClr val="tx1"/>
                </a:solidFill>
              </a:rPr>
              <a:t>S</a:t>
            </a:r>
            <a:r>
              <a:rPr sz="2800">
                <a:solidFill>
                  <a:schemeClr val="tx1"/>
                </a:solidFill>
              </a:rPr>
              <a:t>ocial</a:t>
            </a:r>
          </a:p>
          <a:p>
            <a:pPr>
              <a:defRPr sz="4000">
                <a:solidFill>
                  <a:srgbClr val="FFFFFF"/>
                </a:solidFill>
              </a:defRPr>
            </a:pPr>
            <a:r>
              <a:rPr>
                <a:solidFill>
                  <a:schemeClr val="tx1"/>
                </a:solidFill>
              </a:rPr>
              <a:t>S</a:t>
            </a:r>
            <a:r>
              <a:rPr sz="2800">
                <a:solidFill>
                  <a:schemeClr val="tx1"/>
                </a:solidFill>
              </a:rPr>
              <a:t>kills </a:t>
            </a:r>
          </a:p>
          <a:p>
            <a:pPr>
              <a:defRPr sz="4000">
                <a:solidFill>
                  <a:srgbClr val="FFFFFF"/>
                </a:solidFill>
              </a:defRPr>
            </a:pPr>
            <a:r>
              <a:rPr>
                <a:solidFill>
                  <a:schemeClr val="tx1"/>
                </a:solidFill>
              </a:rPr>
              <a:t>T</a:t>
            </a:r>
            <a:r>
              <a:rPr sz="2800">
                <a:solidFill>
                  <a:schemeClr val="tx1"/>
                </a:solidFill>
              </a:rPr>
              <a:t>raining</a:t>
            </a:r>
          </a:p>
        </p:txBody>
      </p:sp>
      <p:sp>
        <p:nvSpPr>
          <p:cNvPr id="295" name="Google Shape;237;p10"/>
          <p:cNvSpPr txBox="1"/>
          <p:nvPr/>
        </p:nvSpPr>
        <p:spPr>
          <a:xfrm>
            <a:off x="6407597" y="2377830"/>
            <a:ext cx="2658086" cy="20903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lgn="ctr">
              <a:defRPr sz="3000">
                <a:solidFill>
                  <a:srgbClr val="FFFFFF"/>
                </a:solidFill>
              </a:defRPr>
            </a:lvl1pPr>
          </a:lstStyle>
          <a:p>
            <a:pPr algn="l">
              <a:lnSpc>
                <a:spcPct val="150000"/>
              </a:lnSpc>
            </a:pPr>
            <a:r>
              <a:rPr lang="ja-JP" altLang="en-US" dirty="0">
                <a:solidFill>
                  <a:schemeClr val="tx1"/>
                </a:solidFill>
              </a:rPr>
              <a:t>社会生活</a:t>
            </a:r>
            <a:endParaRPr lang="en-US" altLang="ja-JP" dirty="0">
              <a:solidFill>
                <a:schemeClr val="tx1"/>
              </a:solidFill>
            </a:endParaRPr>
          </a:p>
          <a:p>
            <a:pPr algn="l">
              <a:lnSpc>
                <a:spcPct val="150000"/>
              </a:lnSpc>
            </a:pPr>
            <a:r>
              <a:rPr lang="ja-JP" altLang="en-US" dirty="0">
                <a:solidFill>
                  <a:schemeClr val="tx1"/>
                </a:solidFill>
              </a:rPr>
              <a:t>スキル</a:t>
            </a:r>
            <a:endParaRPr lang="en-US" altLang="ja-JP" dirty="0">
              <a:solidFill>
                <a:schemeClr val="tx1"/>
              </a:solidFill>
            </a:endParaRPr>
          </a:p>
          <a:p>
            <a:pPr algn="l">
              <a:lnSpc>
                <a:spcPct val="150000"/>
              </a:lnSpc>
            </a:pPr>
            <a:r>
              <a:rPr lang="ja-JP" altLang="en-US" dirty="0">
                <a:solidFill>
                  <a:schemeClr val="tx1"/>
                </a:solidFill>
              </a:rPr>
              <a:t>トレーニング</a:t>
            </a:r>
            <a:endParaRPr lang="en-US" altLang="ja-JP" dirty="0">
              <a:solidFill>
                <a:schemeClr val="tx1"/>
              </a:solidFill>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CEAC5D-0CF4-4D92-AF4A-7197DADE37A1}"/>
            </a:ext>
          </a:extLst>
        </p:cNvPr>
        <p:cNvGrpSpPr/>
        <p:nvPr/>
      </p:nvGrpSpPr>
      <p:grpSpPr>
        <a:xfrm>
          <a:off x="0" y="0"/>
          <a:ext cx="0" cy="0"/>
          <a:chOff x="0" y="0"/>
          <a:chExt cx="0" cy="0"/>
        </a:xfrm>
      </p:grpSpPr>
      <p:sp>
        <p:nvSpPr>
          <p:cNvPr id="6" name="テキスト プレースホルダー 5">
            <a:extLst>
              <a:ext uri="{FF2B5EF4-FFF2-40B4-BE49-F238E27FC236}">
                <a16:creationId xmlns:a16="http://schemas.microsoft.com/office/drawing/2014/main" id="{92BF7456-3C4F-ED81-ECA2-6619CE1AA2F2}"/>
              </a:ext>
            </a:extLst>
          </p:cNvPr>
          <p:cNvSpPr>
            <a:spLocks noGrp="1"/>
          </p:cNvSpPr>
          <p:nvPr>
            <p:ph type="body" idx="1"/>
          </p:nvPr>
        </p:nvSpPr>
        <p:spPr>
          <a:xfrm>
            <a:off x="1076188" y="2838831"/>
            <a:ext cx="4994964" cy="5997608"/>
          </a:xfrm>
          <a:ln>
            <a:solidFill>
              <a:schemeClr val="bg2"/>
            </a:solidFill>
          </a:ln>
        </p:spPr>
        <p:txBody>
          <a:bodyPr>
            <a:normAutofit fontScale="92500" lnSpcReduction="20000"/>
          </a:bodyPr>
          <a:lstStyle/>
          <a:p>
            <a:pPr marL="88012" indent="0">
              <a:buNone/>
            </a:pPr>
            <a:r>
              <a:rPr lang="ja-JP" altLang="en-US" dirty="0"/>
              <a:t>家族にどうなってほしいのか当事者アンケート</a:t>
            </a:r>
            <a:r>
              <a:rPr lang="ja-JP" altLang="en-US" sz="2200" dirty="0"/>
              <a:t>みんなねっと</a:t>
            </a:r>
            <a:endParaRPr lang="en-US" altLang="ja-JP" sz="2200" dirty="0"/>
          </a:p>
          <a:p>
            <a:pPr marL="88012" indent="0">
              <a:buNone/>
            </a:pPr>
            <a:r>
              <a:rPr lang="ja-JP" altLang="en-US" dirty="0"/>
              <a:t>第１位　「もっと私の気持ちをわかってほしい」</a:t>
            </a:r>
            <a:endParaRPr lang="en-US" altLang="ja-JP" dirty="0"/>
          </a:p>
          <a:p>
            <a:pPr marL="88012" indent="0">
              <a:buNone/>
            </a:pPr>
            <a:r>
              <a:rPr lang="ja-JP" altLang="en-US" dirty="0"/>
              <a:t>第</a:t>
            </a:r>
            <a:r>
              <a:rPr lang="en-US" altLang="ja-JP" dirty="0"/>
              <a:t>2</a:t>
            </a:r>
            <a:r>
              <a:rPr lang="ja-JP" altLang="en-US" dirty="0"/>
              <a:t>位　「ツベコベ指示しないでほしい」</a:t>
            </a:r>
            <a:endParaRPr lang="en-US" altLang="ja-JP" dirty="0"/>
          </a:p>
          <a:p>
            <a:pPr marL="88012" indent="0">
              <a:buNone/>
            </a:pPr>
            <a:r>
              <a:rPr lang="ja-JP" altLang="en-US" dirty="0"/>
              <a:t>第</a:t>
            </a:r>
            <a:r>
              <a:rPr lang="en-US" altLang="ja-JP" dirty="0"/>
              <a:t>3</a:t>
            </a:r>
            <a:r>
              <a:rPr lang="ja-JP" altLang="en-US" dirty="0"/>
              <a:t>位　「私を傷つける言動をしないでほしい」</a:t>
            </a:r>
            <a:endParaRPr lang="en-US" altLang="ja-JP" dirty="0"/>
          </a:p>
          <a:p>
            <a:pPr marL="88012" indent="0">
              <a:buNone/>
            </a:pPr>
            <a:endParaRPr lang="en-US" altLang="ja-JP" sz="2800" dirty="0"/>
          </a:p>
          <a:p>
            <a:pPr marL="88012" indent="0">
              <a:buNone/>
            </a:pPr>
            <a:endParaRPr lang="en-US" altLang="ja-JP" sz="2800" dirty="0"/>
          </a:p>
          <a:p>
            <a:pPr marL="88012" indent="0">
              <a:buNone/>
            </a:pPr>
            <a:r>
              <a:rPr lang="ja-JP" altLang="en-US" sz="2800" dirty="0"/>
              <a:t>　　　　　　　　　　　　　　</a:t>
            </a:r>
            <a:endParaRPr lang="en-US" altLang="ja-JP" sz="2800" dirty="0"/>
          </a:p>
          <a:p>
            <a:pPr marL="88012" indent="0">
              <a:buNone/>
            </a:pPr>
            <a:endParaRPr lang="en-US" altLang="ja-JP" sz="2800" dirty="0"/>
          </a:p>
          <a:p>
            <a:pPr marL="88012" indent="0">
              <a:buNone/>
            </a:pPr>
            <a:endParaRPr lang="en-US" altLang="ja-JP" dirty="0"/>
          </a:p>
        </p:txBody>
      </p:sp>
      <p:sp>
        <p:nvSpPr>
          <p:cNvPr id="7" name="テキスト プレースホルダー 6">
            <a:extLst>
              <a:ext uri="{FF2B5EF4-FFF2-40B4-BE49-F238E27FC236}">
                <a16:creationId xmlns:a16="http://schemas.microsoft.com/office/drawing/2014/main" id="{C9B5D17E-EBD7-F3FC-09A7-4F6B4C79BEB8}"/>
              </a:ext>
            </a:extLst>
          </p:cNvPr>
          <p:cNvSpPr>
            <a:spLocks noGrp="1"/>
          </p:cNvSpPr>
          <p:nvPr>
            <p:ph type="body" sz="quarter" idx="21"/>
          </p:nvPr>
        </p:nvSpPr>
        <p:spPr/>
        <p:txBody>
          <a:bodyPr>
            <a:normAutofit/>
          </a:bodyPr>
          <a:lstStyle/>
          <a:p>
            <a:pPr marL="88012" indent="0">
              <a:buNone/>
            </a:pPr>
            <a:r>
              <a:rPr lang="ja-JP" altLang="en-US" sz="3600" dirty="0"/>
              <a:t>相手は説得されたいとは思っていない</a:t>
            </a:r>
          </a:p>
        </p:txBody>
      </p:sp>
      <p:sp>
        <p:nvSpPr>
          <p:cNvPr id="5" name="タイトル 4">
            <a:extLst>
              <a:ext uri="{FF2B5EF4-FFF2-40B4-BE49-F238E27FC236}">
                <a16:creationId xmlns:a16="http://schemas.microsoft.com/office/drawing/2014/main" id="{DFEEC149-0C7A-A744-B3F4-8052D6B5FDE1}"/>
              </a:ext>
            </a:extLst>
          </p:cNvPr>
          <p:cNvSpPr>
            <a:spLocks noGrp="1"/>
          </p:cNvSpPr>
          <p:nvPr>
            <p:ph type="title"/>
          </p:nvPr>
        </p:nvSpPr>
        <p:spPr>
          <a:xfrm>
            <a:off x="698500" y="440266"/>
            <a:ext cx="11607800" cy="972711"/>
          </a:xfrm>
        </p:spPr>
        <p:txBody>
          <a:bodyPr>
            <a:normAutofit/>
          </a:bodyPr>
          <a:lstStyle/>
          <a:p>
            <a:r>
              <a:rPr lang="ja-JP" altLang="en-US" sz="4800" dirty="0"/>
              <a:t>聞くことが大切な理由</a:t>
            </a:r>
          </a:p>
        </p:txBody>
      </p:sp>
      <p:sp>
        <p:nvSpPr>
          <p:cNvPr id="4" name="テキスト プレースホルダー 5">
            <a:extLst>
              <a:ext uri="{FF2B5EF4-FFF2-40B4-BE49-F238E27FC236}">
                <a16:creationId xmlns:a16="http://schemas.microsoft.com/office/drawing/2014/main" id="{87D645F9-5616-CA6D-4DF7-850FAE7FAE7D}"/>
              </a:ext>
            </a:extLst>
          </p:cNvPr>
          <p:cNvSpPr txBox="1">
            <a:spLocks/>
          </p:cNvSpPr>
          <p:nvPr/>
        </p:nvSpPr>
        <p:spPr>
          <a:xfrm>
            <a:off x="6933648" y="2874827"/>
            <a:ext cx="4994963" cy="5997608"/>
          </a:xfrm>
          <a:prstGeom prst="rect">
            <a:avLst/>
          </a:prstGeom>
          <a:ln w="12700">
            <a:solidFill>
              <a:schemeClr val="bg2"/>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lvl1pPr marL="457200" marR="0" indent="-369188"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1pPr>
            <a:lvl2pPr marL="914400" marR="0" indent="-369188"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2pPr>
            <a:lvl3pPr marL="1371600" marR="0" indent="-369188"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3pPr>
            <a:lvl4pPr marL="1828800" marR="0" indent="-369188"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4pPr>
            <a:lvl5pPr marL="22860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5pPr>
            <a:lvl6pPr marL="27432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6pPr>
            <a:lvl7pPr marL="32004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7pPr>
            <a:lvl8pPr marL="36576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8pPr>
            <a:lvl9pPr marL="41148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9pPr>
          </a:lstStyle>
          <a:p>
            <a:pPr marL="88012" indent="0" hangingPunct="1">
              <a:buNone/>
            </a:pPr>
            <a:r>
              <a:rPr lang="en-US" altLang="ja-JP" dirty="0"/>
              <a:t>〈</a:t>
            </a:r>
            <a:r>
              <a:rPr lang="ja-JP" altLang="en-US" dirty="0"/>
              <a:t>聞き方</a:t>
            </a:r>
            <a:r>
              <a:rPr lang="en-US" altLang="ja-JP" dirty="0"/>
              <a:t>〉</a:t>
            </a:r>
          </a:p>
          <a:p>
            <a:pPr marL="88012" indent="0" hangingPunct="1">
              <a:buNone/>
            </a:pPr>
            <a:r>
              <a:rPr lang="ja-JP" altLang="en-US" dirty="0"/>
              <a:t>相手の方に体を向ける</a:t>
            </a:r>
            <a:endParaRPr lang="en-US" altLang="ja-JP" dirty="0"/>
          </a:p>
          <a:p>
            <a:pPr marL="88012" indent="0" hangingPunct="1">
              <a:buNone/>
            </a:pPr>
            <a:r>
              <a:rPr lang="ja-JP" altLang="en-US" dirty="0"/>
              <a:t>相手の顔を見る</a:t>
            </a:r>
            <a:endParaRPr lang="en-US" altLang="ja-JP" dirty="0"/>
          </a:p>
          <a:p>
            <a:pPr marL="88012" indent="0" hangingPunct="1">
              <a:buNone/>
            </a:pPr>
            <a:r>
              <a:rPr lang="ja-JP" altLang="en-US" dirty="0"/>
              <a:t>うなづいたり、あいづちをうちながら聞く</a:t>
            </a:r>
            <a:endParaRPr lang="en-US" altLang="ja-JP" dirty="0"/>
          </a:p>
          <a:p>
            <a:pPr marL="88012" indent="0" hangingPunct="1">
              <a:buNone/>
            </a:pPr>
            <a:r>
              <a:rPr lang="ja-JP" altLang="en-US" dirty="0"/>
              <a:t>聞き方①言葉を挟まず聞く</a:t>
            </a:r>
            <a:endParaRPr lang="en-US" altLang="ja-JP" dirty="0"/>
          </a:p>
          <a:p>
            <a:pPr marL="88012" indent="0" hangingPunct="1">
              <a:buNone/>
            </a:pPr>
            <a:r>
              <a:rPr lang="ja-JP" altLang="en-US" dirty="0"/>
              <a:t>聞き方②は行で聞く</a:t>
            </a:r>
            <a:r>
              <a:rPr lang="ja-JP" altLang="en-US" sz="2400" dirty="0"/>
              <a:t>中井</a:t>
            </a:r>
            <a:r>
              <a:rPr lang="en-US" altLang="ja-JP" sz="2400" dirty="0"/>
              <a:t>Dr</a:t>
            </a:r>
            <a:r>
              <a:rPr lang="ja-JP" altLang="en-US" dirty="0"/>
              <a:t>（ふぅん、へぇ～、ほぉ～など）</a:t>
            </a:r>
            <a:endParaRPr lang="en-US" altLang="ja-JP" dirty="0"/>
          </a:p>
          <a:p>
            <a:pPr marL="88012" indent="0" hangingPunct="1">
              <a:buNone/>
            </a:pPr>
            <a:endParaRPr lang="en-US" altLang="ja-JP" dirty="0"/>
          </a:p>
        </p:txBody>
      </p:sp>
      <p:sp>
        <p:nvSpPr>
          <p:cNvPr id="13" name="Google Shape;431;p16">
            <a:extLst>
              <a:ext uri="{FF2B5EF4-FFF2-40B4-BE49-F238E27FC236}">
                <a16:creationId xmlns:a16="http://schemas.microsoft.com/office/drawing/2014/main" id="{B6C6CBAD-7AA2-CA28-33D3-25B6CED5E3DE}"/>
              </a:ext>
            </a:extLst>
          </p:cNvPr>
          <p:cNvSpPr txBox="1">
            <a:spLocks/>
          </p:cNvSpPr>
          <p:nvPr/>
        </p:nvSpPr>
        <p:spPr>
          <a:xfrm>
            <a:off x="6350042" y="9220979"/>
            <a:ext cx="297943" cy="2867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b">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9144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mj-lt"/>
                <a:ea typeface="+mj-ea"/>
                <a:cs typeface="+mj-cs"/>
                <a:sym typeface="Arial"/>
              </a:defRPr>
            </a:lvl1pPr>
            <a:lvl2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2pPr>
            <a:lvl3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3pPr>
            <a:lvl4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4pPr>
            <a:lvl5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9pPr>
          </a:lstStyle>
          <a:p>
            <a:fld id="{86CB4B4D-7CA3-9044-876B-883B54F8677D}" type="slidenum">
              <a:rPr lang="en-US" altLang="ja-JP" smtClean="0"/>
              <a:pPr/>
              <a:t>8</a:t>
            </a:fld>
            <a:endParaRPr lang="en-US" altLang="ja-JP"/>
          </a:p>
        </p:txBody>
      </p:sp>
    </p:spTree>
    <p:extLst>
      <p:ext uri="{BB962C8B-B14F-4D97-AF65-F5344CB8AC3E}">
        <p14:creationId xmlns:p14="http://schemas.microsoft.com/office/powerpoint/2010/main" val="158372215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71E7F8-2F73-8E91-EA0E-83AC92043F5C}"/>
            </a:ext>
          </a:extLst>
        </p:cNvPr>
        <p:cNvGrpSpPr/>
        <p:nvPr/>
      </p:nvGrpSpPr>
      <p:grpSpPr>
        <a:xfrm>
          <a:off x="0" y="0"/>
          <a:ext cx="0" cy="0"/>
          <a:chOff x="0" y="0"/>
          <a:chExt cx="0" cy="0"/>
        </a:xfrm>
      </p:grpSpPr>
      <p:sp>
        <p:nvSpPr>
          <p:cNvPr id="6" name="テキスト プレースホルダー 5">
            <a:extLst>
              <a:ext uri="{FF2B5EF4-FFF2-40B4-BE49-F238E27FC236}">
                <a16:creationId xmlns:a16="http://schemas.microsoft.com/office/drawing/2014/main" id="{A8FF6E5A-BB78-3437-A0A1-EE4E34854B41}"/>
              </a:ext>
            </a:extLst>
          </p:cNvPr>
          <p:cNvSpPr>
            <a:spLocks noGrp="1"/>
          </p:cNvSpPr>
          <p:nvPr>
            <p:ph type="body" idx="1"/>
          </p:nvPr>
        </p:nvSpPr>
        <p:spPr>
          <a:xfrm>
            <a:off x="1076188" y="2838831"/>
            <a:ext cx="4994964" cy="5997608"/>
          </a:xfrm>
          <a:ln>
            <a:solidFill>
              <a:schemeClr val="bg2"/>
            </a:solidFill>
          </a:ln>
        </p:spPr>
        <p:txBody>
          <a:bodyPr>
            <a:normAutofit fontScale="85000" lnSpcReduction="20000"/>
          </a:bodyPr>
          <a:lstStyle/>
          <a:p>
            <a:pPr marL="88012" indent="0">
              <a:buNone/>
            </a:pPr>
            <a:r>
              <a:rPr lang="ja-JP" altLang="en-US" sz="2800" dirty="0"/>
              <a:t>　</a:t>
            </a:r>
            <a:r>
              <a:rPr lang="en-US" altLang="ja-JP" sz="2800" dirty="0"/>
              <a:t>〈A</a:t>
            </a:r>
            <a:r>
              <a:rPr lang="ja-JP" altLang="en-US" sz="2800" dirty="0"/>
              <a:t>さん</a:t>
            </a:r>
            <a:r>
              <a:rPr lang="en-US" altLang="ja-JP" sz="2800" dirty="0"/>
              <a:t>〉</a:t>
            </a:r>
            <a:r>
              <a:rPr lang="ja-JP" altLang="en-US" sz="2800" dirty="0"/>
              <a:t>　　　　　　　　　　　　</a:t>
            </a:r>
            <a:endParaRPr lang="en-US" altLang="ja-JP" sz="2800" dirty="0"/>
          </a:p>
          <a:p>
            <a:pPr marL="88012" indent="0" hangingPunct="1">
              <a:buNone/>
            </a:pPr>
            <a:r>
              <a:rPr lang="en-US" altLang="ja-JP" sz="3600" dirty="0"/>
              <a:t>〈</a:t>
            </a:r>
            <a:r>
              <a:rPr lang="ja-JP" altLang="en-US" sz="3600" dirty="0"/>
              <a:t>聞き方</a:t>
            </a:r>
            <a:r>
              <a:rPr lang="en-US" altLang="ja-JP" sz="3600" dirty="0"/>
              <a:t>〉</a:t>
            </a:r>
          </a:p>
          <a:p>
            <a:pPr marL="88012" indent="0" hangingPunct="1">
              <a:buNone/>
            </a:pPr>
            <a:r>
              <a:rPr lang="ja-JP" altLang="en-US" sz="3600" dirty="0"/>
              <a:t>相手の方に体を向ける</a:t>
            </a:r>
            <a:endParaRPr lang="en-US" altLang="ja-JP" sz="3600" dirty="0"/>
          </a:p>
          <a:p>
            <a:pPr marL="88012" indent="0" hangingPunct="1">
              <a:buNone/>
            </a:pPr>
            <a:r>
              <a:rPr lang="ja-JP" altLang="en-US" sz="3600" dirty="0"/>
              <a:t>相手の顔を見る</a:t>
            </a:r>
            <a:endParaRPr lang="en-US" altLang="ja-JP" sz="3600" dirty="0"/>
          </a:p>
          <a:p>
            <a:pPr marL="88012" indent="0" hangingPunct="1">
              <a:buNone/>
            </a:pPr>
            <a:r>
              <a:rPr lang="ja-JP" altLang="en-US" sz="3600" dirty="0"/>
              <a:t>うなづいたり、あいづちをうちながら聞く</a:t>
            </a:r>
            <a:endParaRPr lang="en-US" altLang="ja-JP" sz="3600" dirty="0"/>
          </a:p>
          <a:p>
            <a:pPr marL="88012" indent="0" hangingPunct="1">
              <a:buNone/>
            </a:pPr>
            <a:r>
              <a:rPr lang="ja-JP" altLang="en-US" sz="3600" dirty="0"/>
              <a:t>聞き方①言葉を挟まず聞く</a:t>
            </a:r>
            <a:endParaRPr lang="en-US" altLang="ja-JP" sz="3600" dirty="0"/>
          </a:p>
          <a:p>
            <a:pPr marL="88012" indent="0" hangingPunct="1">
              <a:buNone/>
            </a:pPr>
            <a:r>
              <a:rPr lang="ja-JP" altLang="en-US" sz="3600" dirty="0"/>
              <a:t>聞き方②は行で聞く中井</a:t>
            </a:r>
            <a:r>
              <a:rPr lang="en-US" altLang="ja-JP" sz="3600" dirty="0"/>
              <a:t>Dr</a:t>
            </a:r>
            <a:r>
              <a:rPr lang="ja-JP" altLang="en-US" sz="3600" dirty="0"/>
              <a:t>（ふぅん、へぇ～、ほぉ～など）</a:t>
            </a:r>
            <a:endParaRPr lang="en-US" altLang="ja-JP" sz="3600" dirty="0"/>
          </a:p>
          <a:p>
            <a:pPr marL="88012" indent="0">
              <a:buNone/>
            </a:pPr>
            <a:endParaRPr lang="en-US" altLang="ja-JP" dirty="0"/>
          </a:p>
        </p:txBody>
      </p:sp>
      <p:sp>
        <p:nvSpPr>
          <p:cNvPr id="7" name="テキスト プレースホルダー 6">
            <a:extLst>
              <a:ext uri="{FF2B5EF4-FFF2-40B4-BE49-F238E27FC236}">
                <a16:creationId xmlns:a16="http://schemas.microsoft.com/office/drawing/2014/main" id="{619030C8-0EE4-FA5C-0DCF-E9D25F9226E2}"/>
              </a:ext>
            </a:extLst>
          </p:cNvPr>
          <p:cNvSpPr>
            <a:spLocks noGrp="1"/>
          </p:cNvSpPr>
          <p:nvPr>
            <p:ph type="body" sz="quarter" idx="21"/>
          </p:nvPr>
        </p:nvSpPr>
        <p:spPr/>
        <p:txBody>
          <a:bodyPr>
            <a:normAutofit/>
          </a:bodyPr>
          <a:lstStyle/>
          <a:p>
            <a:pPr marL="88012" indent="0">
              <a:buNone/>
            </a:pPr>
            <a:r>
              <a:rPr lang="ja-JP" altLang="en-US" sz="3600" dirty="0"/>
              <a:t>テーマ：話を①か②で聞いてみよう</a:t>
            </a:r>
            <a:endParaRPr lang="en-US" altLang="ja-JP" sz="3600" dirty="0"/>
          </a:p>
          <a:p>
            <a:pPr marL="88012" indent="0">
              <a:buNone/>
            </a:pPr>
            <a:endParaRPr lang="ja-JP" altLang="en-US" sz="3600" dirty="0"/>
          </a:p>
        </p:txBody>
      </p:sp>
      <p:sp>
        <p:nvSpPr>
          <p:cNvPr id="5" name="タイトル 4">
            <a:extLst>
              <a:ext uri="{FF2B5EF4-FFF2-40B4-BE49-F238E27FC236}">
                <a16:creationId xmlns:a16="http://schemas.microsoft.com/office/drawing/2014/main" id="{8CA83A88-911F-5859-B3F6-389544025CDA}"/>
              </a:ext>
            </a:extLst>
          </p:cNvPr>
          <p:cNvSpPr>
            <a:spLocks noGrp="1"/>
          </p:cNvSpPr>
          <p:nvPr>
            <p:ph type="title"/>
          </p:nvPr>
        </p:nvSpPr>
        <p:spPr>
          <a:xfrm>
            <a:off x="698500" y="440266"/>
            <a:ext cx="11607800" cy="972711"/>
          </a:xfrm>
        </p:spPr>
        <p:txBody>
          <a:bodyPr>
            <a:normAutofit/>
          </a:bodyPr>
          <a:lstStyle/>
          <a:p>
            <a:r>
              <a:rPr lang="ja-JP" altLang="en-US" sz="4800" dirty="0"/>
              <a:t>実際にやってみよう①</a:t>
            </a:r>
          </a:p>
        </p:txBody>
      </p:sp>
      <p:sp>
        <p:nvSpPr>
          <p:cNvPr id="4" name="テキスト プレースホルダー 5">
            <a:extLst>
              <a:ext uri="{FF2B5EF4-FFF2-40B4-BE49-F238E27FC236}">
                <a16:creationId xmlns:a16="http://schemas.microsoft.com/office/drawing/2014/main" id="{CAA18793-407F-E5F6-BDA0-D81BB2678336}"/>
              </a:ext>
            </a:extLst>
          </p:cNvPr>
          <p:cNvSpPr txBox="1">
            <a:spLocks/>
          </p:cNvSpPr>
          <p:nvPr/>
        </p:nvSpPr>
        <p:spPr>
          <a:xfrm>
            <a:off x="6933648" y="2874827"/>
            <a:ext cx="4994963" cy="5997608"/>
          </a:xfrm>
          <a:prstGeom prst="rect">
            <a:avLst/>
          </a:prstGeom>
          <a:ln w="12700">
            <a:solidFill>
              <a:schemeClr val="bg2"/>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lvl1pPr marL="457200" marR="0" indent="-369188"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1pPr>
            <a:lvl2pPr marL="914400" marR="0" indent="-369188"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2pPr>
            <a:lvl3pPr marL="1371600" marR="0" indent="-369188"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3pPr>
            <a:lvl4pPr marL="1828800" marR="0" indent="-369188"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4pPr>
            <a:lvl5pPr marL="22860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5pPr>
            <a:lvl6pPr marL="27432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6pPr>
            <a:lvl7pPr marL="32004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7pPr>
            <a:lvl8pPr marL="36576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8pPr>
            <a:lvl9pPr marL="4114800" marR="0" indent="-369189" algn="l" defTabSz="914400" rtl="0" latinLnBrk="0">
              <a:lnSpc>
                <a:spcPct val="90000"/>
              </a:lnSpc>
              <a:spcBef>
                <a:spcPts val="3200"/>
              </a:spcBef>
              <a:spcAft>
                <a:spcPts val="0"/>
              </a:spcAft>
              <a:buClr>
                <a:srgbClr val="000000"/>
              </a:buClr>
              <a:buSzPts val="3000"/>
              <a:buFont typeface="Arial"/>
              <a:buChar char="•"/>
              <a:tabLst/>
              <a:defRPr sz="3000" b="0" i="0" u="none" strike="noStrike" cap="none" spc="0" baseline="0">
                <a:solidFill>
                  <a:srgbClr val="000000"/>
                </a:solidFill>
                <a:uFillTx/>
                <a:latin typeface="+mj-lt"/>
                <a:ea typeface="+mj-ea"/>
                <a:cs typeface="+mj-cs"/>
                <a:sym typeface="Arial"/>
              </a:defRPr>
            </a:lvl9pPr>
          </a:lstStyle>
          <a:p>
            <a:pPr marL="88012" indent="0" hangingPunct="1">
              <a:buNone/>
            </a:pPr>
            <a:r>
              <a:rPr lang="en-US" altLang="ja-JP" dirty="0"/>
              <a:t>〈B</a:t>
            </a:r>
            <a:r>
              <a:rPr lang="ja-JP" altLang="en-US" dirty="0"/>
              <a:t>さん</a:t>
            </a:r>
            <a:r>
              <a:rPr lang="en-US" altLang="ja-JP" dirty="0"/>
              <a:t>〉</a:t>
            </a:r>
          </a:p>
          <a:p>
            <a:pPr marL="88012" indent="0" hangingPunct="1">
              <a:buNone/>
            </a:pPr>
            <a:r>
              <a:rPr lang="en-US" altLang="ja-JP" dirty="0"/>
              <a:t>〈</a:t>
            </a:r>
            <a:r>
              <a:rPr lang="ja-JP" altLang="en-US" dirty="0"/>
              <a:t>こうしてよかった</a:t>
            </a:r>
            <a:r>
              <a:rPr lang="en-US" altLang="ja-JP" dirty="0"/>
              <a:t>〉</a:t>
            </a:r>
          </a:p>
          <a:p>
            <a:pPr marL="88012" indent="0" hangingPunct="1">
              <a:buNone/>
            </a:pPr>
            <a:r>
              <a:rPr lang="ja-JP" altLang="en-US" dirty="0"/>
              <a:t>例①離れて住んで良かった</a:t>
            </a:r>
            <a:endParaRPr lang="en-US" altLang="ja-JP" dirty="0"/>
          </a:p>
          <a:p>
            <a:pPr marL="88012" indent="0" hangingPunct="1">
              <a:buNone/>
            </a:pPr>
            <a:r>
              <a:rPr lang="ja-JP" altLang="en-US" dirty="0"/>
              <a:t>例②高森流</a:t>
            </a:r>
            <a:r>
              <a:rPr lang="en-US" altLang="ja-JP" dirty="0"/>
              <a:t>SST</a:t>
            </a:r>
            <a:r>
              <a:rPr lang="ja-JP" altLang="en-US" dirty="0"/>
              <a:t>を知っててよかった</a:t>
            </a:r>
            <a:endParaRPr lang="en-US" altLang="ja-JP" dirty="0"/>
          </a:p>
          <a:p>
            <a:pPr marL="88012" indent="0" hangingPunct="1">
              <a:buNone/>
            </a:pPr>
            <a:r>
              <a:rPr lang="ja-JP" altLang="en-US" dirty="0"/>
              <a:t>例③家族会に入ってよかった</a:t>
            </a:r>
            <a:endParaRPr lang="en-US" altLang="ja-JP" dirty="0"/>
          </a:p>
        </p:txBody>
      </p:sp>
      <p:sp>
        <p:nvSpPr>
          <p:cNvPr id="13" name="Google Shape;431;p16">
            <a:extLst>
              <a:ext uri="{FF2B5EF4-FFF2-40B4-BE49-F238E27FC236}">
                <a16:creationId xmlns:a16="http://schemas.microsoft.com/office/drawing/2014/main" id="{2D4BF745-127F-2608-A6F7-1B64090B917B}"/>
              </a:ext>
            </a:extLst>
          </p:cNvPr>
          <p:cNvSpPr txBox="1">
            <a:spLocks/>
          </p:cNvSpPr>
          <p:nvPr/>
        </p:nvSpPr>
        <p:spPr>
          <a:xfrm>
            <a:off x="6350042" y="9220979"/>
            <a:ext cx="297943" cy="2867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b">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9144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mj-lt"/>
                <a:ea typeface="+mj-ea"/>
                <a:cs typeface="+mj-cs"/>
                <a:sym typeface="Arial"/>
              </a:defRPr>
            </a:lvl1pPr>
            <a:lvl2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2pPr>
            <a:lvl3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3pPr>
            <a:lvl4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4pPr>
            <a:lvl5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lvl9pPr>
          </a:lstStyle>
          <a:p>
            <a:fld id="{86CB4B4D-7CA3-9044-876B-883B54F8677D}" type="slidenum">
              <a:rPr lang="en-US" altLang="ja-JP" smtClean="0"/>
              <a:pPr/>
              <a:t>9</a:t>
            </a:fld>
            <a:endParaRPr lang="en-US" altLang="ja-JP"/>
          </a:p>
        </p:txBody>
      </p:sp>
    </p:spTree>
    <p:extLst>
      <p:ext uri="{BB962C8B-B14F-4D97-AF65-F5344CB8AC3E}">
        <p14:creationId xmlns:p14="http://schemas.microsoft.com/office/powerpoint/2010/main" val="2399080284"/>
      </p:ext>
    </p:extLst>
  </p:cSld>
  <p:clrMapOvr>
    <a:masterClrMapping/>
  </p:clrMapOvr>
  <p:transition spd="med"/>
</p:sld>
</file>

<file path=ppt/theme/theme1.xml><?xml version="1.0" encoding="utf-8"?>
<a:theme xmlns:a="http://schemas.openxmlformats.org/drawingml/2006/main" name="21_BasicWhite">
  <a:themeElements>
    <a:clrScheme name="21_BasicWhite">
      <a:dk1>
        <a:srgbClr val="5E5E5E"/>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Arial"/>
        <a:ea typeface="Arial"/>
        <a:cs typeface="Arial"/>
      </a:majorFont>
      <a:minorFont>
        <a:latin typeface="Helvetica"/>
        <a:ea typeface="Helvetica"/>
        <a:cs typeface="Helvetica"/>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Arial"/>
        <a:ea typeface="Arial"/>
        <a:cs typeface="Arial"/>
      </a:majorFont>
      <a:minorFont>
        <a:latin typeface="Helvetica"/>
        <a:ea typeface="Helvetica"/>
        <a:cs typeface="Helvetica"/>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5E5E5E"/>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1741</TotalTime>
  <Words>1203</Words>
  <Application>Microsoft Office PowerPoint</Application>
  <PresentationFormat>ユーザー設定</PresentationFormat>
  <Paragraphs>236</Paragraphs>
  <Slides>18</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18</vt:i4>
      </vt:variant>
    </vt:vector>
  </HeadingPairs>
  <TitlesOfParts>
    <vt:vector size="21" baseType="lpstr">
      <vt:lpstr>游ゴシック Light</vt:lpstr>
      <vt:lpstr>Arial</vt:lpstr>
      <vt:lpstr>21_BasicWhite</vt:lpstr>
      <vt:lpstr>PowerPoint プレゼンテーション</vt:lpstr>
      <vt:lpstr>PowerPoint プレゼンテーション</vt:lpstr>
      <vt:lpstr>PowerPoint プレゼンテーション</vt:lpstr>
      <vt:lpstr>森田先生のお話（東大DH）</vt:lpstr>
      <vt:lpstr>家族にお願いしたいこと</vt:lpstr>
      <vt:lpstr>PowerPoint プレゼンテーション</vt:lpstr>
      <vt:lpstr>PowerPoint プレゼンテーション</vt:lpstr>
      <vt:lpstr>聞くことが大切な理由</vt:lpstr>
      <vt:lpstr>実際にやってみよう①</vt:lpstr>
      <vt:lpstr>PowerPoint プレゼンテーション</vt:lpstr>
      <vt:lpstr>・気持ちに寄り添うための会話の5つのポイント</vt:lpstr>
      <vt:lpstr>PowerPoint プレゼンテーション</vt:lpstr>
      <vt:lpstr>PowerPoint プレゼンテーション</vt:lpstr>
      <vt:lpstr>PowerPoint プレゼンテーション</vt:lpstr>
      <vt:lpstr>PowerPoint プレゼンテーション</vt:lpstr>
      <vt:lpstr>実際にやってみよう②</vt:lpstr>
      <vt:lpstr>ポイント：「ごめんなさい」でサンドイッチする</vt:lpstr>
      <vt:lpstr>実際にやってみよう③</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向川原聖名子</dc:creator>
  <cp:lastModifiedBy>史雄 森田</cp:lastModifiedBy>
  <cp:revision>57</cp:revision>
  <cp:lastPrinted>2025-02-05T23:38:17Z</cp:lastPrinted>
  <dcterms:modified xsi:type="dcterms:W3CDTF">2025-02-05T23:42:06Z</dcterms:modified>
</cp:coreProperties>
</file>